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57"/>
  </p:notesMasterIdLst>
  <p:handoutMasterIdLst>
    <p:handoutMasterId r:id="rId58"/>
  </p:handoutMasterIdLst>
  <p:sldIdLst>
    <p:sldId id="256" r:id="rId5"/>
    <p:sldId id="308" r:id="rId6"/>
    <p:sldId id="282" r:id="rId7"/>
    <p:sldId id="305" r:id="rId8"/>
    <p:sldId id="268" r:id="rId9"/>
    <p:sldId id="257" r:id="rId10"/>
    <p:sldId id="258" r:id="rId11"/>
    <p:sldId id="259" r:id="rId12"/>
    <p:sldId id="261" r:id="rId13"/>
    <p:sldId id="260" r:id="rId14"/>
    <p:sldId id="262" r:id="rId15"/>
    <p:sldId id="263" r:id="rId16"/>
    <p:sldId id="264" r:id="rId17"/>
    <p:sldId id="265" r:id="rId18"/>
    <p:sldId id="286" r:id="rId19"/>
    <p:sldId id="310" r:id="rId20"/>
    <p:sldId id="311" r:id="rId21"/>
    <p:sldId id="312" r:id="rId22"/>
    <p:sldId id="313" r:id="rId23"/>
    <p:sldId id="314" r:id="rId24"/>
    <p:sldId id="273" r:id="rId25"/>
    <p:sldId id="274" r:id="rId26"/>
    <p:sldId id="280" r:id="rId27"/>
    <p:sldId id="275" r:id="rId28"/>
    <p:sldId id="281" r:id="rId29"/>
    <p:sldId id="266" r:id="rId30"/>
    <p:sldId id="291" r:id="rId31"/>
    <p:sldId id="285" r:id="rId32"/>
    <p:sldId id="269" r:id="rId33"/>
    <p:sldId id="270" r:id="rId34"/>
    <p:sldId id="287" r:id="rId35"/>
    <p:sldId id="288" r:id="rId36"/>
    <p:sldId id="289" r:id="rId37"/>
    <p:sldId id="309" r:id="rId38"/>
    <p:sldId id="283" r:id="rId39"/>
    <p:sldId id="284" r:id="rId40"/>
    <p:sldId id="271" r:id="rId41"/>
    <p:sldId id="272" r:id="rId42"/>
    <p:sldId id="294" r:id="rId43"/>
    <p:sldId id="292" r:id="rId44"/>
    <p:sldId id="293" r:id="rId45"/>
    <p:sldId id="295" r:id="rId46"/>
    <p:sldId id="296" r:id="rId47"/>
    <p:sldId id="297" r:id="rId48"/>
    <p:sldId id="298" r:id="rId49"/>
    <p:sldId id="300" r:id="rId50"/>
    <p:sldId id="301" r:id="rId51"/>
    <p:sldId id="302" r:id="rId52"/>
    <p:sldId id="303" r:id="rId53"/>
    <p:sldId id="304" r:id="rId54"/>
    <p:sldId id="307" r:id="rId55"/>
    <p:sldId id="306"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261"/>
    <a:srgbClr val="08399C"/>
    <a:srgbClr val="F5B5E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B5331-CA33-4CC5-AA68-56DAF284A639}" v="2070" dt="2022-12-09T19:42:44.158"/>
    <p1510:client id="{EAF2114F-FA15-4C9C-BBFC-00AA165F0B08}" v="762" dt="2022-12-08T20:36:57.7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660"/>
  </p:normalViewPr>
  <p:slideViewPr>
    <p:cSldViewPr snapToGrid="0">
      <p:cViewPr varScale="1">
        <p:scale>
          <a:sx n="83" d="100"/>
          <a:sy n="83" d="100"/>
        </p:scale>
        <p:origin x="-586" y="-7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wa Mahmoud" userId="61a498d4d4105e8c" providerId="Windows Live" clId="Web-{EAF2114F-FA15-4C9C-BBFC-00AA165F0B08}"/>
    <pc:docChg chg="addSld delSld modSld sldOrd">
      <pc:chgData name="Arwa Mahmoud" userId="61a498d4d4105e8c" providerId="Windows Live" clId="Web-{EAF2114F-FA15-4C9C-BBFC-00AA165F0B08}" dt="2022-12-08T20:36:57.776" v="548"/>
      <pc:docMkLst>
        <pc:docMk/>
      </pc:docMkLst>
      <pc:sldChg chg="addSp modSp">
        <pc:chgData name="Arwa Mahmoud" userId="61a498d4d4105e8c" providerId="Windows Live" clId="Web-{EAF2114F-FA15-4C9C-BBFC-00AA165F0B08}" dt="2022-12-08T16:48:49.784" v="18" actId="1076"/>
        <pc:sldMkLst>
          <pc:docMk/>
          <pc:sldMk cId="416648729" sldId="263"/>
        </pc:sldMkLst>
        <pc:picChg chg="mod">
          <ac:chgData name="Arwa Mahmoud" userId="61a498d4d4105e8c" providerId="Windows Live" clId="Web-{EAF2114F-FA15-4C9C-BBFC-00AA165F0B08}" dt="2022-12-08T16:47:21.266" v="0" actId="1076"/>
          <ac:picMkLst>
            <pc:docMk/>
            <pc:sldMk cId="416648729" sldId="263"/>
            <ac:picMk id="6" creationId="{5E43EE38-B899-E45B-5087-C6FC038B2F47}"/>
          </ac:picMkLst>
        </pc:picChg>
        <pc:picChg chg="mod">
          <ac:chgData name="Arwa Mahmoud" userId="61a498d4d4105e8c" providerId="Windows Live" clId="Web-{EAF2114F-FA15-4C9C-BBFC-00AA165F0B08}" dt="2022-12-08T16:47:25.188" v="1" actId="1076"/>
          <ac:picMkLst>
            <pc:docMk/>
            <pc:sldMk cId="416648729" sldId="263"/>
            <ac:picMk id="7" creationId="{C1DFE36E-4EDF-2FD9-AABC-C74080988B45}"/>
          </ac:picMkLst>
        </pc:picChg>
        <pc:picChg chg="add mod">
          <ac:chgData name="Arwa Mahmoud" userId="61a498d4d4105e8c" providerId="Windows Live" clId="Web-{EAF2114F-FA15-4C9C-BBFC-00AA165F0B08}" dt="2022-12-08T16:48:49.784" v="18" actId="1076"/>
          <ac:picMkLst>
            <pc:docMk/>
            <pc:sldMk cId="416648729" sldId="263"/>
            <ac:picMk id="8" creationId="{3C2EAEC9-48AC-16D1-FE0C-9AC19F1E769D}"/>
          </ac:picMkLst>
        </pc:picChg>
        <pc:picChg chg="add mod">
          <ac:chgData name="Arwa Mahmoud" userId="61a498d4d4105e8c" providerId="Windows Live" clId="Web-{EAF2114F-FA15-4C9C-BBFC-00AA165F0B08}" dt="2022-12-08T16:48:45.784" v="17" actId="1076"/>
          <ac:picMkLst>
            <pc:docMk/>
            <pc:sldMk cId="416648729" sldId="263"/>
            <ac:picMk id="9" creationId="{9D14BD89-4F60-38ED-8214-3F9AC5FB1668}"/>
          </ac:picMkLst>
        </pc:picChg>
      </pc:sldChg>
      <pc:sldChg chg="addSp delSp modSp">
        <pc:chgData name="Arwa Mahmoud" userId="61a498d4d4105e8c" providerId="Windows Live" clId="Web-{EAF2114F-FA15-4C9C-BBFC-00AA165F0B08}" dt="2022-12-08T16:53:20.602" v="38"/>
        <pc:sldMkLst>
          <pc:docMk/>
          <pc:sldMk cId="1698744192" sldId="264"/>
        </pc:sldMkLst>
        <pc:picChg chg="mod">
          <ac:chgData name="Arwa Mahmoud" userId="61a498d4d4105e8c" providerId="Windows Live" clId="Web-{EAF2114F-FA15-4C9C-BBFC-00AA165F0B08}" dt="2022-12-08T16:51:46.147" v="20" actId="1076"/>
          <ac:picMkLst>
            <pc:docMk/>
            <pc:sldMk cId="1698744192" sldId="264"/>
            <ac:picMk id="4" creationId="{5E761743-2C9A-C394-1ADE-26CFBD825E7D}"/>
          </ac:picMkLst>
        </pc:picChg>
        <pc:picChg chg="add del mod">
          <ac:chgData name="Arwa Mahmoud" userId="61a498d4d4105e8c" providerId="Windows Live" clId="Web-{EAF2114F-FA15-4C9C-BBFC-00AA165F0B08}" dt="2022-12-08T16:53:20.602" v="38"/>
          <ac:picMkLst>
            <pc:docMk/>
            <pc:sldMk cId="1698744192" sldId="264"/>
            <ac:picMk id="5" creationId="{99057083-B094-43C6-1572-7C3214BC2A3A}"/>
          </ac:picMkLst>
        </pc:picChg>
        <pc:picChg chg="add mod">
          <ac:chgData name="Arwa Mahmoud" userId="61a498d4d4105e8c" providerId="Windows Live" clId="Web-{EAF2114F-FA15-4C9C-BBFC-00AA165F0B08}" dt="2022-12-08T16:53:11.477" v="37" actId="14100"/>
          <ac:picMkLst>
            <pc:docMk/>
            <pc:sldMk cId="1698744192" sldId="264"/>
            <ac:picMk id="6" creationId="{A960817C-F801-AC1A-0C7B-EFB0468F898B}"/>
          </ac:picMkLst>
        </pc:picChg>
      </pc:sldChg>
      <pc:sldChg chg="addSp modSp">
        <pc:chgData name="Arwa Mahmoud" userId="61a498d4d4105e8c" providerId="Windows Live" clId="Web-{EAF2114F-FA15-4C9C-BBFC-00AA165F0B08}" dt="2022-12-08T17:09:51.110" v="144" actId="14100"/>
        <pc:sldMkLst>
          <pc:docMk/>
          <pc:sldMk cId="2356995067" sldId="265"/>
        </pc:sldMkLst>
        <pc:picChg chg="mod">
          <ac:chgData name="Arwa Mahmoud" userId="61a498d4d4105e8c" providerId="Windows Live" clId="Web-{EAF2114F-FA15-4C9C-BBFC-00AA165F0B08}" dt="2022-12-08T17:08:17.795" v="138" actId="1076"/>
          <ac:picMkLst>
            <pc:docMk/>
            <pc:sldMk cId="2356995067" sldId="265"/>
            <ac:picMk id="4" creationId="{70515EE9-06D8-C8B7-28E0-84958E48A197}"/>
          </ac:picMkLst>
        </pc:picChg>
        <pc:picChg chg="add mod">
          <ac:chgData name="Arwa Mahmoud" userId="61a498d4d4105e8c" providerId="Windows Live" clId="Web-{EAF2114F-FA15-4C9C-BBFC-00AA165F0B08}" dt="2022-12-08T17:09:51.110" v="144" actId="14100"/>
          <ac:picMkLst>
            <pc:docMk/>
            <pc:sldMk cId="2356995067" sldId="265"/>
            <ac:picMk id="5" creationId="{0F123ECB-2F73-1758-AAB6-1DD45CA87B99}"/>
          </ac:picMkLst>
        </pc:picChg>
      </pc:sldChg>
      <pc:sldChg chg="addSp delSp modSp ord">
        <pc:chgData name="Arwa Mahmoud" userId="61a498d4d4105e8c" providerId="Windows Live" clId="Web-{EAF2114F-FA15-4C9C-BBFC-00AA165F0B08}" dt="2022-12-08T20:31:03.130" v="527"/>
        <pc:sldMkLst>
          <pc:docMk/>
          <pc:sldMk cId="1549716288" sldId="266"/>
        </pc:sldMkLst>
        <pc:spChg chg="add del mod">
          <ac:chgData name="Arwa Mahmoud" userId="61a498d4d4105e8c" providerId="Windows Live" clId="Web-{EAF2114F-FA15-4C9C-BBFC-00AA165F0B08}" dt="2022-12-08T17:23:41.738" v="218"/>
          <ac:spMkLst>
            <pc:docMk/>
            <pc:sldMk cId="1549716288" sldId="266"/>
            <ac:spMk id="5" creationId="{85CFF61B-50A2-0734-E38D-693706D69B40}"/>
          </ac:spMkLst>
        </pc:spChg>
        <pc:spChg chg="add mod">
          <ac:chgData name="Arwa Mahmoud" userId="61a498d4d4105e8c" providerId="Windows Live" clId="Web-{EAF2114F-FA15-4C9C-BBFC-00AA165F0B08}" dt="2022-12-08T17:27:37.431" v="293" actId="20577"/>
          <ac:spMkLst>
            <pc:docMk/>
            <pc:sldMk cId="1549716288" sldId="266"/>
            <ac:spMk id="6" creationId="{4D68BCE7-08C2-C6F6-392C-1C9C76A4417F}"/>
          </ac:spMkLst>
        </pc:spChg>
        <pc:picChg chg="mod">
          <ac:chgData name="Arwa Mahmoud" userId="61a498d4d4105e8c" providerId="Windows Live" clId="Web-{EAF2114F-FA15-4C9C-BBFC-00AA165F0B08}" dt="2022-12-08T17:24:27.114" v="228" actId="14100"/>
          <ac:picMkLst>
            <pc:docMk/>
            <pc:sldMk cId="1549716288" sldId="266"/>
            <ac:picMk id="4" creationId="{7E989291-F973-AE7A-D691-771D3F69F953}"/>
          </ac:picMkLst>
        </pc:picChg>
      </pc:sldChg>
      <pc:sldChg chg="modSp">
        <pc:chgData name="Arwa Mahmoud" userId="61a498d4d4105e8c" providerId="Windows Live" clId="Web-{EAF2114F-FA15-4C9C-BBFC-00AA165F0B08}" dt="2022-12-08T17:21:52.439" v="208" actId="20577"/>
        <pc:sldMkLst>
          <pc:docMk/>
          <pc:sldMk cId="3714072065" sldId="269"/>
        </pc:sldMkLst>
        <pc:spChg chg="mod">
          <ac:chgData name="Arwa Mahmoud" userId="61a498d4d4105e8c" providerId="Windows Live" clId="Web-{EAF2114F-FA15-4C9C-BBFC-00AA165F0B08}" dt="2022-12-08T17:21:52.439" v="208" actId="20577"/>
          <ac:spMkLst>
            <pc:docMk/>
            <pc:sldMk cId="3714072065" sldId="269"/>
            <ac:spMk id="3" creationId="{5C168175-D1B2-D7B4-B99E-8A4A0D0F4269}"/>
          </ac:spMkLst>
        </pc:spChg>
      </pc:sldChg>
      <pc:sldChg chg="modSp">
        <pc:chgData name="Arwa Mahmoud" userId="61a498d4d4105e8c" providerId="Windows Live" clId="Web-{EAF2114F-FA15-4C9C-BBFC-00AA165F0B08}" dt="2022-12-08T17:22:00.236" v="212" actId="20577"/>
        <pc:sldMkLst>
          <pc:docMk/>
          <pc:sldMk cId="3482902184" sldId="270"/>
        </pc:sldMkLst>
        <pc:spChg chg="mod">
          <ac:chgData name="Arwa Mahmoud" userId="61a498d4d4105e8c" providerId="Windows Live" clId="Web-{EAF2114F-FA15-4C9C-BBFC-00AA165F0B08}" dt="2022-12-08T17:22:00.236" v="212" actId="20577"/>
          <ac:spMkLst>
            <pc:docMk/>
            <pc:sldMk cId="3482902184" sldId="270"/>
            <ac:spMk id="3" creationId="{B66271DA-D03A-E749-794C-DB92C7073D02}"/>
          </ac:spMkLst>
        </pc:spChg>
      </pc:sldChg>
      <pc:sldChg chg="ord">
        <pc:chgData name="Arwa Mahmoud" userId="61a498d4d4105e8c" providerId="Windows Live" clId="Web-{EAF2114F-FA15-4C9C-BBFC-00AA165F0B08}" dt="2022-12-08T17:57:56.363" v="407"/>
        <pc:sldMkLst>
          <pc:docMk/>
          <pc:sldMk cId="2143555588" sldId="273"/>
        </pc:sldMkLst>
      </pc:sldChg>
      <pc:sldChg chg="ord">
        <pc:chgData name="Arwa Mahmoud" userId="61a498d4d4105e8c" providerId="Windows Live" clId="Web-{EAF2114F-FA15-4C9C-BBFC-00AA165F0B08}" dt="2022-12-08T17:58:04.020" v="408"/>
        <pc:sldMkLst>
          <pc:docMk/>
          <pc:sldMk cId="2826833533" sldId="274"/>
        </pc:sldMkLst>
      </pc:sldChg>
      <pc:sldChg chg="ord">
        <pc:chgData name="Arwa Mahmoud" userId="61a498d4d4105e8c" providerId="Windows Live" clId="Web-{EAF2114F-FA15-4C9C-BBFC-00AA165F0B08}" dt="2022-12-08T17:59:23.615" v="416"/>
        <pc:sldMkLst>
          <pc:docMk/>
          <pc:sldMk cId="3477998512" sldId="275"/>
        </pc:sldMkLst>
      </pc:sldChg>
      <pc:sldChg chg="ord">
        <pc:chgData name="Arwa Mahmoud" userId="61a498d4d4105e8c" providerId="Windows Live" clId="Web-{EAF2114F-FA15-4C9C-BBFC-00AA165F0B08}" dt="2022-12-08T17:58:28.927" v="410"/>
        <pc:sldMkLst>
          <pc:docMk/>
          <pc:sldMk cId="3489414482" sldId="277"/>
        </pc:sldMkLst>
      </pc:sldChg>
      <pc:sldChg chg="ord">
        <pc:chgData name="Arwa Mahmoud" userId="61a498d4d4105e8c" providerId="Windows Live" clId="Web-{EAF2114F-FA15-4C9C-BBFC-00AA165F0B08}" dt="2022-12-08T17:58:41.802" v="411"/>
        <pc:sldMkLst>
          <pc:docMk/>
          <pc:sldMk cId="2817918848" sldId="278"/>
        </pc:sldMkLst>
      </pc:sldChg>
      <pc:sldChg chg="ord">
        <pc:chgData name="Arwa Mahmoud" userId="61a498d4d4105e8c" providerId="Windows Live" clId="Web-{EAF2114F-FA15-4C9C-BBFC-00AA165F0B08}" dt="2022-12-08T17:58:55.193" v="412"/>
        <pc:sldMkLst>
          <pc:docMk/>
          <pc:sldMk cId="431717608" sldId="279"/>
        </pc:sldMkLst>
      </pc:sldChg>
      <pc:sldChg chg="ord">
        <pc:chgData name="Arwa Mahmoud" userId="61a498d4d4105e8c" providerId="Windows Live" clId="Web-{EAF2114F-FA15-4C9C-BBFC-00AA165F0B08}" dt="2022-12-08T17:59:16.662" v="415"/>
        <pc:sldMkLst>
          <pc:docMk/>
          <pc:sldMk cId="3848439650" sldId="280"/>
        </pc:sldMkLst>
      </pc:sldChg>
      <pc:sldChg chg="ord">
        <pc:chgData name="Arwa Mahmoud" userId="61a498d4d4105e8c" providerId="Windows Live" clId="Web-{EAF2114F-FA15-4C9C-BBFC-00AA165F0B08}" dt="2022-12-08T17:59:09.740" v="414"/>
        <pc:sldMkLst>
          <pc:docMk/>
          <pc:sldMk cId="2875940069" sldId="281"/>
        </pc:sldMkLst>
      </pc:sldChg>
      <pc:sldChg chg="addSp delSp modSp add replId">
        <pc:chgData name="Arwa Mahmoud" userId="61a498d4d4105e8c" providerId="Windows Live" clId="Web-{EAF2114F-FA15-4C9C-BBFC-00AA165F0B08}" dt="2022-12-08T17:08:07.279" v="137" actId="1076"/>
        <pc:sldMkLst>
          <pc:docMk/>
          <pc:sldMk cId="253607440" sldId="286"/>
        </pc:sldMkLst>
        <pc:spChg chg="mod">
          <ac:chgData name="Arwa Mahmoud" userId="61a498d4d4105e8c" providerId="Windows Live" clId="Web-{EAF2114F-FA15-4C9C-BBFC-00AA165F0B08}" dt="2022-12-08T17:03:08.163" v="56" actId="20577"/>
          <ac:spMkLst>
            <pc:docMk/>
            <pc:sldMk cId="253607440" sldId="286"/>
            <ac:spMk id="2" creationId="{82BB80B2-6EBD-3B69-9364-0D140D4D6ED0}"/>
          </ac:spMkLst>
        </pc:spChg>
        <pc:spChg chg="mod">
          <ac:chgData name="Arwa Mahmoud" userId="61a498d4d4105e8c" providerId="Windows Live" clId="Web-{EAF2114F-FA15-4C9C-BBFC-00AA165F0B08}" dt="2022-12-08T17:03:58.555" v="97" actId="20577"/>
          <ac:spMkLst>
            <pc:docMk/>
            <pc:sldMk cId="253607440" sldId="286"/>
            <ac:spMk id="3" creationId="{F9AA5884-520E-E1F4-0232-4C83EC906329}"/>
          </ac:spMkLst>
        </pc:spChg>
        <pc:spChg chg="add mod">
          <ac:chgData name="Arwa Mahmoud" userId="61a498d4d4105e8c" providerId="Windows Live" clId="Web-{EAF2114F-FA15-4C9C-BBFC-00AA165F0B08}" dt="2022-12-08T17:07:57.638" v="135" actId="20577"/>
          <ac:spMkLst>
            <pc:docMk/>
            <pc:sldMk cId="253607440" sldId="286"/>
            <ac:spMk id="6" creationId="{DED0186F-0730-82F5-3A0E-D5D7AF64DBBC}"/>
          </ac:spMkLst>
        </pc:spChg>
        <pc:picChg chg="del">
          <ac:chgData name="Arwa Mahmoud" userId="61a498d4d4105e8c" providerId="Windows Live" clId="Web-{EAF2114F-FA15-4C9C-BBFC-00AA165F0B08}" dt="2022-12-08T17:03:48.492" v="57"/>
          <ac:picMkLst>
            <pc:docMk/>
            <pc:sldMk cId="253607440" sldId="286"/>
            <ac:picMk id="4" creationId="{70515EE9-06D8-C8B7-28E0-84958E48A197}"/>
          </ac:picMkLst>
        </pc:picChg>
        <pc:picChg chg="add del mod">
          <ac:chgData name="Arwa Mahmoud" userId="61a498d4d4105e8c" providerId="Windows Live" clId="Web-{EAF2114F-FA15-4C9C-BBFC-00AA165F0B08}" dt="2022-12-08T17:04:04.711" v="99"/>
          <ac:picMkLst>
            <pc:docMk/>
            <pc:sldMk cId="253607440" sldId="286"/>
            <ac:picMk id="5" creationId="{B7468A47-C128-0066-2728-A3827D1B4EA9}"/>
          </ac:picMkLst>
        </pc:picChg>
        <pc:picChg chg="add mod">
          <ac:chgData name="Arwa Mahmoud" userId="61a498d4d4105e8c" providerId="Windows Live" clId="Web-{EAF2114F-FA15-4C9C-BBFC-00AA165F0B08}" dt="2022-12-08T17:08:07.279" v="137" actId="1076"/>
          <ac:picMkLst>
            <pc:docMk/>
            <pc:sldMk cId="253607440" sldId="286"/>
            <ac:picMk id="7" creationId="{EAAF3797-B183-25E0-4E62-B1489E798EE3}"/>
          </ac:picMkLst>
        </pc:picChg>
      </pc:sldChg>
      <pc:sldChg chg="modSp add ord replId">
        <pc:chgData name="Arwa Mahmoud" userId="61a498d4d4105e8c" providerId="Windows Live" clId="Web-{EAF2114F-FA15-4C9C-BBFC-00AA165F0B08}" dt="2022-12-08T17:11:54.128" v="155" actId="1076"/>
        <pc:sldMkLst>
          <pc:docMk/>
          <pc:sldMk cId="3363486109" sldId="287"/>
        </pc:sldMkLst>
        <pc:spChg chg="mod">
          <ac:chgData name="Arwa Mahmoud" userId="61a498d4d4105e8c" providerId="Windows Live" clId="Web-{EAF2114F-FA15-4C9C-BBFC-00AA165F0B08}" dt="2022-12-08T17:11:54.128" v="155" actId="1076"/>
          <ac:spMkLst>
            <pc:docMk/>
            <pc:sldMk cId="3363486109" sldId="287"/>
            <ac:spMk id="2" creationId="{00000000-0000-0000-0000-000000000000}"/>
          </ac:spMkLst>
        </pc:spChg>
      </pc:sldChg>
      <pc:sldChg chg="modSp add ord replId">
        <pc:chgData name="Arwa Mahmoud" userId="61a498d4d4105e8c" providerId="Windows Live" clId="Web-{EAF2114F-FA15-4C9C-BBFC-00AA165F0B08}" dt="2022-12-08T17:19:24.451" v="183" actId="20577"/>
        <pc:sldMkLst>
          <pc:docMk/>
          <pc:sldMk cId="1050253261" sldId="288"/>
        </pc:sldMkLst>
        <pc:spChg chg="mod">
          <ac:chgData name="Arwa Mahmoud" userId="61a498d4d4105e8c" providerId="Windows Live" clId="Web-{EAF2114F-FA15-4C9C-BBFC-00AA165F0B08}" dt="2022-12-08T17:19:24.451" v="183" actId="20577"/>
          <ac:spMkLst>
            <pc:docMk/>
            <pc:sldMk cId="1050253261" sldId="288"/>
            <ac:spMk id="3" creationId="{5C168175-D1B2-D7B4-B99E-8A4A0D0F4269}"/>
          </ac:spMkLst>
        </pc:spChg>
      </pc:sldChg>
      <pc:sldChg chg="modSp add replId">
        <pc:chgData name="Arwa Mahmoud" userId="61a498d4d4105e8c" providerId="Windows Live" clId="Web-{EAF2114F-FA15-4C9C-BBFC-00AA165F0B08}" dt="2022-12-08T17:21:00.578" v="200" actId="20577"/>
        <pc:sldMkLst>
          <pc:docMk/>
          <pc:sldMk cId="2521657276" sldId="289"/>
        </pc:sldMkLst>
        <pc:spChg chg="mod">
          <ac:chgData name="Arwa Mahmoud" userId="61a498d4d4105e8c" providerId="Windows Live" clId="Web-{EAF2114F-FA15-4C9C-BBFC-00AA165F0B08}" dt="2022-12-08T17:21:00.578" v="200" actId="20577"/>
          <ac:spMkLst>
            <pc:docMk/>
            <pc:sldMk cId="2521657276" sldId="289"/>
            <ac:spMk id="3" creationId="{5C168175-D1B2-D7B4-B99E-8A4A0D0F4269}"/>
          </ac:spMkLst>
        </pc:spChg>
      </pc:sldChg>
      <pc:sldChg chg="modSp add del ord replId">
        <pc:chgData name="Arwa Mahmoud" userId="61a498d4d4105e8c" providerId="Windows Live" clId="Web-{EAF2114F-FA15-4C9C-BBFC-00AA165F0B08}" dt="2022-12-08T17:35:27.285" v="339"/>
        <pc:sldMkLst>
          <pc:docMk/>
          <pc:sldMk cId="2710432017" sldId="290"/>
        </pc:sldMkLst>
        <pc:spChg chg="mod">
          <ac:chgData name="Arwa Mahmoud" userId="61a498d4d4105e8c" providerId="Windows Live" clId="Web-{EAF2114F-FA15-4C9C-BBFC-00AA165F0B08}" dt="2022-12-08T17:31:58.828" v="319" actId="1076"/>
          <ac:spMkLst>
            <pc:docMk/>
            <pc:sldMk cId="2710432017" sldId="290"/>
            <ac:spMk id="4" creationId="{C95EEE90-B3BE-9471-044A-D948D895FE86}"/>
          </ac:spMkLst>
        </pc:spChg>
        <pc:spChg chg="mod">
          <ac:chgData name="Arwa Mahmoud" userId="61a498d4d4105e8c" providerId="Windows Live" clId="Web-{EAF2114F-FA15-4C9C-BBFC-00AA165F0B08}" dt="2022-12-08T17:28:30.385" v="299" actId="20577"/>
          <ac:spMkLst>
            <pc:docMk/>
            <pc:sldMk cId="2710432017" sldId="290"/>
            <ac:spMk id="6" creationId="{F081048F-33EA-D08B-9E85-EEB4ADE2EEBE}"/>
          </ac:spMkLst>
        </pc:spChg>
      </pc:sldChg>
      <pc:sldChg chg="addSp modSp new ord">
        <pc:chgData name="Arwa Mahmoud" userId="61a498d4d4105e8c" providerId="Windows Live" clId="Web-{EAF2114F-FA15-4C9C-BBFC-00AA165F0B08}" dt="2022-12-08T20:31:29.163" v="528"/>
        <pc:sldMkLst>
          <pc:docMk/>
          <pc:sldMk cId="3027333306" sldId="291"/>
        </pc:sldMkLst>
        <pc:spChg chg="add mod">
          <ac:chgData name="Arwa Mahmoud" userId="61a498d4d4105e8c" providerId="Windows Live" clId="Web-{EAF2114F-FA15-4C9C-BBFC-00AA165F0B08}" dt="2022-12-08T17:32:59.329" v="328" actId="1076"/>
          <ac:spMkLst>
            <pc:docMk/>
            <pc:sldMk cId="3027333306" sldId="291"/>
            <ac:spMk id="2" creationId="{4FC8FB8D-1548-930F-C1A3-2E8D8105D349}"/>
          </ac:spMkLst>
        </pc:spChg>
        <pc:picChg chg="add mod">
          <ac:chgData name="Arwa Mahmoud" userId="61a498d4d4105e8c" providerId="Windows Live" clId="Web-{EAF2114F-FA15-4C9C-BBFC-00AA165F0B08}" dt="2022-12-08T17:35:12.348" v="338" actId="14100"/>
          <ac:picMkLst>
            <pc:docMk/>
            <pc:sldMk cId="3027333306" sldId="291"/>
            <ac:picMk id="3" creationId="{16FA9050-2C88-DB0E-8FC2-BA9B1B8DEA1B}"/>
          </ac:picMkLst>
        </pc:picChg>
      </pc:sldChg>
      <pc:sldChg chg="addSp modSp new ord">
        <pc:chgData name="Arwa Mahmoud" userId="61a498d4d4105e8c" providerId="Windows Live" clId="Web-{EAF2114F-FA15-4C9C-BBFC-00AA165F0B08}" dt="2022-12-08T20:36:57.776" v="548"/>
        <pc:sldMkLst>
          <pc:docMk/>
          <pc:sldMk cId="2844113207" sldId="292"/>
        </pc:sldMkLst>
        <pc:spChg chg="add mod">
          <ac:chgData name="Arwa Mahmoud" userId="61a498d4d4105e8c" providerId="Windows Live" clId="Web-{EAF2114F-FA15-4C9C-BBFC-00AA165F0B08}" dt="2022-12-08T18:01:49.494" v="432" actId="20577"/>
          <ac:spMkLst>
            <pc:docMk/>
            <pc:sldMk cId="2844113207" sldId="292"/>
            <ac:spMk id="2" creationId="{550741FE-18EA-C0F2-DF99-10B50AE8AE37}"/>
          </ac:spMkLst>
        </pc:spChg>
        <pc:picChg chg="add mod">
          <ac:chgData name="Arwa Mahmoud" userId="61a498d4d4105e8c" providerId="Windows Live" clId="Web-{EAF2114F-FA15-4C9C-BBFC-00AA165F0B08}" dt="2022-12-08T17:40:48.699" v="404" actId="1076"/>
          <ac:picMkLst>
            <pc:docMk/>
            <pc:sldMk cId="2844113207" sldId="292"/>
            <ac:picMk id="3" creationId="{634CFAFB-0101-7490-CD93-B5AB0A68C535}"/>
          </ac:picMkLst>
        </pc:picChg>
        <pc:picChg chg="add mod">
          <ac:chgData name="Arwa Mahmoud" userId="61a498d4d4105e8c" providerId="Windows Live" clId="Web-{EAF2114F-FA15-4C9C-BBFC-00AA165F0B08}" dt="2022-12-08T17:40:35.761" v="402" actId="14100"/>
          <ac:picMkLst>
            <pc:docMk/>
            <pc:sldMk cId="2844113207" sldId="292"/>
            <ac:picMk id="4" creationId="{BC2CF156-46E4-956D-6B39-4D6AD5621CB9}"/>
          </ac:picMkLst>
        </pc:picChg>
        <pc:picChg chg="add mod">
          <ac:chgData name="Arwa Mahmoud" userId="61a498d4d4105e8c" providerId="Windows Live" clId="Web-{EAF2114F-FA15-4C9C-BBFC-00AA165F0B08}" dt="2022-12-08T17:40:52.934" v="405" actId="1076"/>
          <ac:picMkLst>
            <pc:docMk/>
            <pc:sldMk cId="2844113207" sldId="292"/>
            <ac:picMk id="5" creationId="{61436477-CA33-F8D2-BD31-AE74A6C69BDA}"/>
          </ac:picMkLst>
        </pc:picChg>
        <pc:picChg chg="add mod">
          <ac:chgData name="Arwa Mahmoud" userId="61a498d4d4105e8c" providerId="Windows Live" clId="Web-{EAF2114F-FA15-4C9C-BBFC-00AA165F0B08}" dt="2022-12-08T17:39:59.292" v="394" actId="1076"/>
          <ac:picMkLst>
            <pc:docMk/>
            <pc:sldMk cId="2844113207" sldId="292"/>
            <ac:picMk id="6" creationId="{9E01B5C6-7589-9BD9-A7CE-4FE47E379D84}"/>
          </ac:picMkLst>
        </pc:picChg>
      </pc:sldChg>
      <pc:sldChg chg="addSp delSp modSp new del">
        <pc:chgData name="Arwa Mahmoud" userId="61a498d4d4105e8c" providerId="Windows Live" clId="Web-{EAF2114F-FA15-4C9C-BBFC-00AA165F0B08}" dt="2022-12-08T17:38:46.040" v="367"/>
        <pc:sldMkLst>
          <pc:docMk/>
          <pc:sldMk cId="3556720213" sldId="292"/>
        </pc:sldMkLst>
        <pc:spChg chg="mod">
          <ac:chgData name="Arwa Mahmoud" userId="61a498d4d4105e8c" providerId="Windows Live" clId="Web-{EAF2114F-FA15-4C9C-BBFC-00AA165F0B08}" dt="2022-12-08T17:37:19.710" v="346" actId="1076"/>
          <ac:spMkLst>
            <pc:docMk/>
            <pc:sldMk cId="3556720213" sldId="292"/>
            <ac:spMk id="2" creationId="{B8C1746C-30EF-36AE-2365-9FBA9279A988}"/>
          </ac:spMkLst>
        </pc:spChg>
        <pc:spChg chg="del">
          <ac:chgData name="Arwa Mahmoud" userId="61a498d4d4105e8c" providerId="Windows Live" clId="Web-{EAF2114F-FA15-4C9C-BBFC-00AA165F0B08}" dt="2022-12-08T17:37:40.773" v="347"/>
          <ac:spMkLst>
            <pc:docMk/>
            <pc:sldMk cId="3556720213" sldId="292"/>
            <ac:spMk id="3" creationId="{0980F725-03F1-20D0-9406-2BCA6E7A316B}"/>
          </ac:spMkLst>
        </pc:spChg>
        <pc:picChg chg="add mod ord">
          <ac:chgData name="Arwa Mahmoud" userId="61a498d4d4105e8c" providerId="Windows Live" clId="Web-{EAF2114F-FA15-4C9C-BBFC-00AA165F0B08}" dt="2022-12-08T17:37:56.492" v="356" actId="1076"/>
          <ac:picMkLst>
            <pc:docMk/>
            <pc:sldMk cId="3556720213" sldId="292"/>
            <ac:picMk id="4" creationId="{006B8570-9C8D-8323-2717-070137B6FD32}"/>
          </ac:picMkLst>
        </pc:picChg>
        <pc:picChg chg="add mod">
          <ac:chgData name="Arwa Mahmoud" userId="61a498d4d4105e8c" providerId="Windows Live" clId="Web-{EAF2114F-FA15-4C9C-BBFC-00AA165F0B08}" dt="2022-12-08T17:38:29.743" v="366" actId="1076"/>
          <ac:picMkLst>
            <pc:docMk/>
            <pc:sldMk cId="3556720213" sldId="292"/>
            <ac:picMk id="5" creationId="{0D9C7AC7-2EDF-13D8-CB58-98D85C5FC413}"/>
          </ac:picMkLst>
        </pc:picChg>
        <pc:picChg chg="add mod">
          <ac:chgData name="Arwa Mahmoud" userId="61a498d4d4105e8c" providerId="Windows Live" clId="Web-{EAF2114F-FA15-4C9C-BBFC-00AA165F0B08}" dt="2022-12-08T17:38:14.102" v="362" actId="1076"/>
          <ac:picMkLst>
            <pc:docMk/>
            <pc:sldMk cId="3556720213" sldId="292"/>
            <ac:picMk id="6" creationId="{D7DB4EC3-893C-B0DF-2E0A-E47112996AD6}"/>
          </ac:picMkLst>
        </pc:picChg>
        <pc:picChg chg="add mod">
          <ac:chgData name="Arwa Mahmoud" userId="61a498d4d4105e8c" providerId="Windows Live" clId="Web-{EAF2114F-FA15-4C9C-BBFC-00AA165F0B08}" dt="2022-12-08T17:38:22.368" v="363" actId="1076"/>
          <ac:picMkLst>
            <pc:docMk/>
            <pc:sldMk cId="3556720213" sldId="292"/>
            <ac:picMk id="7" creationId="{B69D9D0B-D062-14F8-A755-A2324557459A}"/>
          </ac:picMkLst>
        </pc:picChg>
      </pc:sldChg>
      <pc:sldChg chg="addSp modSp new ord">
        <pc:chgData name="Arwa Mahmoud" userId="61a498d4d4105e8c" providerId="Windows Live" clId="Web-{EAF2114F-FA15-4C9C-BBFC-00AA165F0B08}" dt="2022-12-08T20:32:30.729" v="530"/>
        <pc:sldMkLst>
          <pc:docMk/>
          <pc:sldMk cId="744126009" sldId="293"/>
        </pc:sldMkLst>
        <pc:spChg chg="add mod">
          <ac:chgData name="Arwa Mahmoud" userId="61a498d4d4105e8c" providerId="Windows Live" clId="Web-{EAF2114F-FA15-4C9C-BBFC-00AA165F0B08}" dt="2022-12-08T18:02:53.948" v="448" actId="1076"/>
          <ac:spMkLst>
            <pc:docMk/>
            <pc:sldMk cId="744126009" sldId="293"/>
            <ac:spMk id="2" creationId="{4A1E79E8-0CF1-67EC-E652-0B938D9D30E9}"/>
          </ac:spMkLst>
        </pc:spChg>
        <pc:picChg chg="add mod">
          <ac:chgData name="Arwa Mahmoud" userId="61a498d4d4105e8c" providerId="Windows Live" clId="Web-{EAF2114F-FA15-4C9C-BBFC-00AA165F0B08}" dt="2022-12-08T18:03:24.621" v="455" actId="1076"/>
          <ac:picMkLst>
            <pc:docMk/>
            <pc:sldMk cId="744126009" sldId="293"/>
            <ac:picMk id="3" creationId="{8674373E-BC42-A5BA-E711-7B06AAB703B3}"/>
          </ac:picMkLst>
        </pc:picChg>
        <pc:picChg chg="add mod">
          <ac:chgData name="Arwa Mahmoud" userId="61a498d4d4105e8c" providerId="Windows Live" clId="Web-{EAF2114F-FA15-4C9C-BBFC-00AA165F0B08}" dt="2022-12-08T18:03:30.621" v="458" actId="1076"/>
          <ac:picMkLst>
            <pc:docMk/>
            <pc:sldMk cId="744126009" sldId="293"/>
            <ac:picMk id="4" creationId="{0C772115-A46F-2EAC-1C32-1D2CFE0092AA}"/>
          </ac:picMkLst>
        </pc:picChg>
      </pc:sldChg>
      <pc:sldChg chg="new del">
        <pc:chgData name="Arwa Mahmoud" userId="61a498d4d4105e8c" providerId="Windows Live" clId="Web-{EAF2114F-FA15-4C9C-BBFC-00AA165F0B08}" dt="2022-12-08T17:59:47.257" v="418"/>
        <pc:sldMkLst>
          <pc:docMk/>
          <pc:sldMk cId="2217682770" sldId="293"/>
        </pc:sldMkLst>
      </pc:sldChg>
      <pc:sldChg chg="modSp new del">
        <pc:chgData name="Arwa Mahmoud" userId="61a498d4d4105e8c" providerId="Windows Live" clId="Web-{EAF2114F-FA15-4C9C-BBFC-00AA165F0B08}" dt="2022-12-08T18:00:22.101" v="424"/>
        <pc:sldMkLst>
          <pc:docMk/>
          <pc:sldMk cId="3556322798" sldId="293"/>
        </pc:sldMkLst>
        <pc:spChg chg="mod">
          <ac:chgData name="Arwa Mahmoud" userId="61a498d4d4105e8c" providerId="Windows Live" clId="Web-{EAF2114F-FA15-4C9C-BBFC-00AA165F0B08}" dt="2022-12-08T18:00:11.226" v="423" actId="1076"/>
          <ac:spMkLst>
            <pc:docMk/>
            <pc:sldMk cId="3556322798" sldId="293"/>
            <ac:spMk id="2" creationId="{5FB83AD8-D151-173B-1822-B68F4ACB594B}"/>
          </ac:spMkLst>
        </pc:spChg>
      </pc:sldChg>
      <pc:sldChg chg="modSp new">
        <pc:chgData name="Arwa Mahmoud" userId="61a498d4d4105e8c" providerId="Windows Live" clId="Web-{EAF2114F-FA15-4C9C-BBFC-00AA165F0B08}" dt="2022-12-08T18:13:22.135" v="526" actId="20577"/>
        <pc:sldMkLst>
          <pc:docMk/>
          <pc:sldMk cId="3800556760" sldId="294"/>
        </pc:sldMkLst>
        <pc:spChg chg="mod">
          <ac:chgData name="Arwa Mahmoud" userId="61a498d4d4105e8c" providerId="Windows Live" clId="Web-{EAF2114F-FA15-4C9C-BBFC-00AA165F0B08}" dt="2022-12-08T18:07:02.266" v="463" actId="1076"/>
          <ac:spMkLst>
            <pc:docMk/>
            <pc:sldMk cId="3800556760" sldId="294"/>
            <ac:spMk id="2" creationId="{C622E446-36D9-C8BF-7BD1-D8558B04CA32}"/>
          </ac:spMkLst>
        </pc:spChg>
        <pc:spChg chg="mod">
          <ac:chgData name="Arwa Mahmoud" userId="61a498d4d4105e8c" providerId="Windows Live" clId="Web-{EAF2114F-FA15-4C9C-BBFC-00AA165F0B08}" dt="2022-12-08T18:13:22.135" v="526" actId="20577"/>
          <ac:spMkLst>
            <pc:docMk/>
            <pc:sldMk cId="3800556760" sldId="294"/>
            <ac:spMk id="3" creationId="{BCA7978B-3F6C-8AFC-8D50-3096E30EDE3E}"/>
          </ac:spMkLst>
        </pc:spChg>
      </pc:sldChg>
      <pc:sldChg chg="addSp delSp modSp new">
        <pc:chgData name="Arwa Mahmoud" userId="61a498d4d4105e8c" providerId="Windows Live" clId="Web-{EAF2114F-FA15-4C9C-BBFC-00AA165F0B08}" dt="2022-12-08T20:36:40.040" v="547" actId="1076"/>
        <pc:sldMkLst>
          <pc:docMk/>
          <pc:sldMk cId="1437154998" sldId="295"/>
        </pc:sldMkLst>
        <pc:picChg chg="add mod">
          <ac:chgData name="Arwa Mahmoud" userId="61a498d4d4105e8c" providerId="Windows Live" clId="Web-{EAF2114F-FA15-4C9C-BBFC-00AA165F0B08}" dt="2022-12-08T20:36:27.805" v="544" actId="1076"/>
          <ac:picMkLst>
            <pc:docMk/>
            <pc:sldMk cId="1437154998" sldId="295"/>
            <ac:picMk id="2" creationId="{F02E4951-FC37-8E53-FF16-DCFCE17E94AD}"/>
          </ac:picMkLst>
        </pc:picChg>
        <pc:picChg chg="add del mod">
          <ac:chgData name="Arwa Mahmoud" userId="61a498d4d4105e8c" providerId="Windows Live" clId="Web-{EAF2114F-FA15-4C9C-BBFC-00AA165F0B08}" dt="2022-12-08T20:36:08.226" v="538"/>
          <ac:picMkLst>
            <pc:docMk/>
            <pc:sldMk cId="1437154998" sldId="295"/>
            <ac:picMk id="3" creationId="{A0D37643-79E8-4231-35DC-0EB4D206795D}"/>
          </ac:picMkLst>
        </pc:picChg>
        <pc:picChg chg="add mod">
          <ac:chgData name="Arwa Mahmoud" userId="61a498d4d4105e8c" providerId="Windows Live" clId="Web-{EAF2114F-FA15-4C9C-BBFC-00AA165F0B08}" dt="2022-12-08T20:36:40.040" v="547" actId="1076"/>
          <ac:picMkLst>
            <pc:docMk/>
            <pc:sldMk cId="1437154998" sldId="295"/>
            <ac:picMk id="4" creationId="{77CD4C28-EA48-0FD9-F21B-F06CA7A02493}"/>
          </ac:picMkLst>
        </pc:picChg>
      </pc:sldChg>
    </pc:docChg>
  </pc:docChgLst>
  <pc:docChgLst>
    <pc:chgData name="Arwa Mahmoud" userId="61a498d4d4105e8c" providerId="Windows Live" clId="Web-{050B5331-CA33-4CC5-AA68-56DAF284A639}"/>
    <pc:docChg chg="addSld delSld modSld sldOrd">
      <pc:chgData name="Arwa Mahmoud" userId="61a498d4d4105e8c" providerId="Windows Live" clId="Web-{050B5331-CA33-4CC5-AA68-56DAF284A639}" dt="2022-12-09T19:42:44.142" v="1250" actId="1076"/>
      <pc:docMkLst>
        <pc:docMk/>
      </pc:docMkLst>
      <pc:sldChg chg="modSp">
        <pc:chgData name="Arwa Mahmoud" userId="61a498d4d4105e8c" providerId="Windows Live" clId="Web-{050B5331-CA33-4CC5-AA68-56DAF284A639}" dt="2022-12-09T13:46:13.722" v="1" actId="20577"/>
        <pc:sldMkLst>
          <pc:docMk/>
          <pc:sldMk cId="884445499" sldId="261"/>
        </pc:sldMkLst>
        <pc:spChg chg="mod">
          <ac:chgData name="Arwa Mahmoud" userId="61a498d4d4105e8c" providerId="Windows Live" clId="Web-{050B5331-CA33-4CC5-AA68-56DAF284A639}" dt="2022-12-09T13:46:13.722" v="1" actId="20577"/>
          <ac:spMkLst>
            <pc:docMk/>
            <pc:sldMk cId="884445499" sldId="261"/>
            <ac:spMk id="4" creationId="{F0F21DE6-2763-B918-D204-1BD7327804A6}"/>
          </ac:spMkLst>
        </pc:spChg>
      </pc:sldChg>
      <pc:sldChg chg="ord">
        <pc:chgData name="Arwa Mahmoud" userId="61a498d4d4105e8c" providerId="Windows Live" clId="Web-{050B5331-CA33-4CC5-AA68-56DAF284A639}" dt="2022-12-09T13:43:47.353" v="0"/>
        <pc:sldMkLst>
          <pc:docMk/>
          <pc:sldMk cId="1475122913" sldId="272"/>
        </pc:sldMkLst>
      </pc:sldChg>
      <pc:sldChg chg="modSp">
        <pc:chgData name="Arwa Mahmoud" userId="61a498d4d4105e8c" providerId="Windows Live" clId="Web-{050B5331-CA33-4CC5-AA68-56DAF284A639}" dt="2022-12-09T19:26:11.897" v="820" actId="20577"/>
        <pc:sldMkLst>
          <pc:docMk/>
          <pc:sldMk cId="4540676" sldId="282"/>
        </pc:sldMkLst>
        <pc:spChg chg="mod">
          <ac:chgData name="Arwa Mahmoud" userId="61a498d4d4105e8c" providerId="Windows Live" clId="Web-{050B5331-CA33-4CC5-AA68-56DAF284A639}" dt="2022-12-09T19:26:11.897" v="820" actId="20577"/>
          <ac:spMkLst>
            <pc:docMk/>
            <pc:sldMk cId="4540676" sldId="282"/>
            <ac:spMk id="3" creationId="{00000000-0000-0000-0000-000000000000}"/>
          </ac:spMkLst>
        </pc:spChg>
      </pc:sldChg>
      <pc:sldChg chg="ord">
        <pc:chgData name="Arwa Mahmoud" userId="61a498d4d4105e8c" providerId="Windows Live" clId="Web-{050B5331-CA33-4CC5-AA68-56DAF284A639}" dt="2022-12-09T13:48:40.325" v="20"/>
        <pc:sldMkLst>
          <pc:docMk/>
          <pc:sldMk cId="2290717350" sldId="283"/>
        </pc:sldMkLst>
      </pc:sldChg>
      <pc:sldChg chg="addSp delSp modSp">
        <pc:chgData name="Arwa Mahmoud" userId="61a498d4d4105e8c" providerId="Windows Live" clId="Web-{050B5331-CA33-4CC5-AA68-56DAF284A639}" dt="2022-12-09T14:05:40.221" v="61" actId="1076"/>
        <pc:sldMkLst>
          <pc:docMk/>
          <pc:sldMk cId="3027333306" sldId="291"/>
        </pc:sldMkLst>
        <pc:spChg chg="add mod">
          <ac:chgData name="Arwa Mahmoud" userId="61a498d4d4105e8c" providerId="Windows Live" clId="Web-{050B5331-CA33-4CC5-AA68-56DAF284A639}" dt="2022-12-09T14:00:08.637" v="45" actId="20577"/>
          <ac:spMkLst>
            <pc:docMk/>
            <pc:sldMk cId="3027333306" sldId="291"/>
            <ac:spMk id="5" creationId="{5B175022-28B1-845E-4073-70C1482C28B0}"/>
          </ac:spMkLst>
        </pc:spChg>
        <pc:picChg chg="del">
          <ac:chgData name="Arwa Mahmoud" userId="61a498d4d4105e8c" providerId="Windows Live" clId="Web-{050B5331-CA33-4CC5-AA68-56DAF284A639}" dt="2022-12-09T13:58:35.052" v="23"/>
          <ac:picMkLst>
            <pc:docMk/>
            <pc:sldMk cId="3027333306" sldId="291"/>
            <ac:picMk id="3" creationId="{16FA9050-2C88-DB0E-8FC2-BA9B1B8DEA1B}"/>
          </ac:picMkLst>
        </pc:picChg>
        <pc:picChg chg="add del mod">
          <ac:chgData name="Arwa Mahmoud" userId="61a498d4d4105e8c" providerId="Windows Live" clId="Web-{050B5331-CA33-4CC5-AA68-56DAF284A639}" dt="2022-12-09T13:58:40.537" v="25"/>
          <ac:picMkLst>
            <pc:docMk/>
            <pc:sldMk cId="3027333306" sldId="291"/>
            <ac:picMk id="4" creationId="{72C72F50-9647-1F1F-7D86-DC07DB953ACA}"/>
          </ac:picMkLst>
        </pc:picChg>
        <pc:picChg chg="add mod">
          <ac:chgData name="Arwa Mahmoud" userId="61a498d4d4105e8c" providerId="Windows Live" clId="Web-{050B5331-CA33-4CC5-AA68-56DAF284A639}" dt="2022-12-09T14:04:55.140" v="54" actId="1076"/>
          <ac:picMkLst>
            <pc:docMk/>
            <pc:sldMk cId="3027333306" sldId="291"/>
            <ac:picMk id="6" creationId="{81C3F5CE-E41D-7B64-49DD-F19E7F213FDD}"/>
          </ac:picMkLst>
        </pc:picChg>
        <pc:picChg chg="add mod">
          <ac:chgData name="Arwa Mahmoud" userId="61a498d4d4105e8c" providerId="Windows Live" clId="Web-{050B5331-CA33-4CC5-AA68-56DAF284A639}" dt="2022-12-09T14:05:40.221" v="61" actId="1076"/>
          <ac:picMkLst>
            <pc:docMk/>
            <pc:sldMk cId="3027333306" sldId="291"/>
            <ac:picMk id="7" creationId="{E58BEC85-856D-2ABF-6AA5-801CDDE72EFF}"/>
          </ac:picMkLst>
        </pc:picChg>
      </pc:sldChg>
      <pc:sldChg chg="modSp">
        <pc:chgData name="Arwa Mahmoud" userId="61a498d4d4105e8c" providerId="Windows Live" clId="Web-{050B5331-CA33-4CC5-AA68-56DAF284A639}" dt="2022-12-09T13:49:49.564" v="22" actId="14100"/>
        <pc:sldMkLst>
          <pc:docMk/>
          <pc:sldMk cId="2844113207" sldId="292"/>
        </pc:sldMkLst>
        <pc:picChg chg="mod">
          <ac:chgData name="Arwa Mahmoud" userId="61a498d4d4105e8c" providerId="Windows Live" clId="Web-{050B5331-CA33-4CC5-AA68-56DAF284A639}" dt="2022-12-09T13:49:46.267" v="21" actId="1076"/>
          <ac:picMkLst>
            <pc:docMk/>
            <pc:sldMk cId="2844113207" sldId="292"/>
            <ac:picMk id="3" creationId="{634CFAFB-0101-7490-CD93-B5AB0A68C535}"/>
          </ac:picMkLst>
        </pc:picChg>
        <pc:picChg chg="mod">
          <ac:chgData name="Arwa Mahmoud" userId="61a498d4d4105e8c" providerId="Windows Live" clId="Web-{050B5331-CA33-4CC5-AA68-56DAF284A639}" dt="2022-12-09T13:49:49.564" v="22" actId="14100"/>
          <ac:picMkLst>
            <pc:docMk/>
            <pc:sldMk cId="2844113207" sldId="292"/>
            <ac:picMk id="4" creationId="{BC2CF156-46E4-956D-6B39-4D6AD5621CB9}"/>
          </ac:picMkLst>
        </pc:picChg>
      </pc:sldChg>
      <pc:sldChg chg="addSp modSp">
        <pc:chgData name="Arwa Mahmoud" userId="61a498d4d4105e8c" providerId="Windows Live" clId="Web-{050B5331-CA33-4CC5-AA68-56DAF284A639}" dt="2022-12-09T13:48:20.027" v="19" actId="20577"/>
        <pc:sldMkLst>
          <pc:docMk/>
          <pc:sldMk cId="744126009" sldId="293"/>
        </pc:sldMkLst>
        <pc:spChg chg="add mod">
          <ac:chgData name="Arwa Mahmoud" userId="61a498d4d4105e8c" providerId="Windows Live" clId="Web-{050B5331-CA33-4CC5-AA68-56DAF284A639}" dt="2022-12-09T13:48:20.027" v="19" actId="20577"/>
          <ac:spMkLst>
            <pc:docMk/>
            <pc:sldMk cId="744126009" sldId="293"/>
            <ac:spMk id="5" creationId="{47FE078D-2275-0711-8CEE-34CC255D32BF}"/>
          </ac:spMkLst>
        </pc:spChg>
        <pc:picChg chg="mod">
          <ac:chgData name="Arwa Mahmoud" userId="61a498d4d4105e8c" providerId="Windows Live" clId="Web-{050B5331-CA33-4CC5-AA68-56DAF284A639}" dt="2022-12-09T13:47:43.806" v="3" actId="1076"/>
          <ac:picMkLst>
            <pc:docMk/>
            <pc:sldMk cId="744126009" sldId="293"/>
            <ac:picMk id="3" creationId="{8674373E-BC42-A5BA-E711-7B06AAB703B3}"/>
          </ac:picMkLst>
        </pc:picChg>
        <pc:picChg chg="mod">
          <ac:chgData name="Arwa Mahmoud" userId="61a498d4d4105e8c" providerId="Windows Live" clId="Web-{050B5331-CA33-4CC5-AA68-56DAF284A639}" dt="2022-12-09T13:47:41.853" v="2" actId="1076"/>
          <ac:picMkLst>
            <pc:docMk/>
            <pc:sldMk cId="744126009" sldId="293"/>
            <ac:picMk id="4" creationId="{0C772115-A46F-2EAC-1C32-1D2CFE0092AA}"/>
          </ac:picMkLst>
        </pc:picChg>
      </pc:sldChg>
      <pc:sldChg chg="addSp delSp modSp ord">
        <pc:chgData name="Arwa Mahmoud" userId="61a498d4d4105e8c" providerId="Windows Live" clId="Web-{050B5331-CA33-4CC5-AA68-56DAF284A639}" dt="2022-12-09T18:46:39.515" v="566" actId="1076"/>
        <pc:sldMkLst>
          <pc:docMk/>
          <pc:sldMk cId="3800556760" sldId="294"/>
        </pc:sldMkLst>
        <pc:spChg chg="mod">
          <ac:chgData name="Arwa Mahmoud" userId="61a498d4d4105e8c" providerId="Windows Live" clId="Web-{050B5331-CA33-4CC5-AA68-56DAF284A639}" dt="2022-12-09T18:45:22.934" v="560" actId="1076"/>
          <ac:spMkLst>
            <pc:docMk/>
            <pc:sldMk cId="3800556760" sldId="294"/>
            <ac:spMk id="3" creationId="{BCA7978B-3F6C-8AFC-8D50-3096E30EDE3E}"/>
          </ac:spMkLst>
        </pc:spChg>
        <pc:picChg chg="add del mod">
          <ac:chgData name="Arwa Mahmoud" userId="61a498d4d4105e8c" providerId="Windows Live" clId="Web-{050B5331-CA33-4CC5-AA68-56DAF284A639}" dt="2022-12-09T18:45:52.951" v="564"/>
          <ac:picMkLst>
            <pc:docMk/>
            <pc:sldMk cId="3800556760" sldId="294"/>
            <ac:picMk id="4" creationId="{1618ECD7-13D5-1499-A233-CD55630ED5CC}"/>
          </ac:picMkLst>
        </pc:picChg>
        <pc:picChg chg="add mod">
          <ac:chgData name="Arwa Mahmoud" userId="61a498d4d4105e8c" providerId="Windows Live" clId="Web-{050B5331-CA33-4CC5-AA68-56DAF284A639}" dt="2022-12-09T18:46:39.515" v="566" actId="1076"/>
          <ac:picMkLst>
            <pc:docMk/>
            <pc:sldMk cId="3800556760" sldId="294"/>
            <ac:picMk id="5" creationId="{0746D304-D3DA-130E-0B0F-E25DB15FDD9D}"/>
          </ac:picMkLst>
        </pc:picChg>
      </pc:sldChg>
      <pc:sldChg chg="addSp delSp modSp new ord">
        <pc:chgData name="Arwa Mahmoud" userId="61a498d4d4105e8c" providerId="Windows Live" clId="Web-{050B5331-CA33-4CC5-AA68-56DAF284A639}" dt="2022-12-09T18:36:19.348" v="525" actId="14100"/>
        <pc:sldMkLst>
          <pc:docMk/>
          <pc:sldMk cId="4199073711" sldId="296"/>
        </pc:sldMkLst>
        <pc:spChg chg="add mod">
          <ac:chgData name="Arwa Mahmoud" userId="61a498d4d4105e8c" providerId="Windows Live" clId="Web-{050B5331-CA33-4CC5-AA68-56DAF284A639}" dt="2022-12-09T14:55:21.845" v="106" actId="20577"/>
          <ac:spMkLst>
            <pc:docMk/>
            <pc:sldMk cId="4199073711" sldId="296"/>
            <ac:spMk id="2" creationId="{E5DC0193-9DEC-6A40-31CA-0389F63A3425}"/>
          </ac:spMkLst>
        </pc:spChg>
        <pc:spChg chg="add mod">
          <ac:chgData name="Arwa Mahmoud" userId="61a498d4d4105e8c" providerId="Windows Live" clId="Web-{050B5331-CA33-4CC5-AA68-56DAF284A639}" dt="2022-12-09T14:51:27.641" v="91" actId="20577"/>
          <ac:spMkLst>
            <pc:docMk/>
            <pc:sldMk cId="4199073711" sldId="296"/>
            <ac:spMk id="3" creationId="{6A1FD191-494D-51B1-9B22-EA3489C62776}"/>
          </ac:spMkLst>
        </pc:spChg>
        <pc:spChg chg="add del mod">
          <ac:chgData name="Arwa Mahmoud" userId="61a498d4d4105e8c" providerId="Windows Live" clId="Web-{050B5331-CA33-4CC5-AA68-56DAF284A639}" dt="2022-12-09T18:35:24.190" v="512"/>
          <ac:spMkLst>
            <pc:docMk/>
            <pc:sldMk cId="4199073711" sldId="296"/>
            <ac:spMk id="4" creationId="{F82A2B0D-1A17-E1AD-F5CD-A450657CC628}"/>
          </ac:spMkLst>
        </pc:spChg>
        <pc:picChg chg="add mod">
          <ac:chgData name="Arwa Mahmoud" userId="61a498d4d4105e8c" providerId="Windows Live" clId="Web-{050B5331-CA33-4CC5-AA68-56DAF284A639}" dt="2022-12-09T18:36:19.348" v="525" actId="14100"/>
          <ac:picMkLst>
            <pc:docMk/>
            <pc:sldMk cId="4199073711" sldId="296"/>
            <ac:picMk id="5" creationId="{5C63F572-6B50-B39A-5627-3406B3051EB9}"/>
          </ac:picMkLst>
        </pc:picChg>
        <pc:picChg chg="add mod">
          <ac:chgData name="Arwa Mahmoud" userId="61a498d4d4105e8c" providerId="Windows Live" clId="Web-{050B5331-CA33-4CC5-AA68-56DAF284A639}" dt="2022-12-09T18:35:30.580" v="515" actId="1076"/>
          <ac:picMkLst>
            <pc:docMk/>
            <pc:sldMk cId="4199073711" sldId="296"/>
            <ac:picMk id="7" creationId="{D57EFB61-794D-0E59-AB3C-8C2935FC4709}"/>
          </ac:picMkLst>
        </pc:picChg>
        <pc:picChg chg="add mod">
          <ac:chgData name="Arwa Mahmoud" userId="61a498d4d4105e8c" providerId="Windows Live" clId="Web-{050B5331-CA33-4CC5-AA68-56DAF284A639}" dt="2022-12-09T18:36:10.926" v="523" actId="14100"/>
          <ac:picMkLst>
            <pc:docMk/>
            <pc:sldMk cId="4199073711" sldId="296"/>
            <ac:picMk id="9" creationId="{D670585A-66FB-F248-BA1E-3CFF369E8987}"/>
          </ac:picMkLst>
        </pc:picChg>
      </pc:sldChg>
      <pc:sldChg chg="addSp modSp new">
        <pc:chgData name="Arwa Mahmoud" userId="61a498d4d4105e8c" providerId="Windows Live" clId="Web-{050B5331-CA33-4CC5-AA68-56DAF284A639}" dt="2022-12-09T15:10:11.003" v="195" actId="1076"/>
        <pc:sldMkLst>
          <pc:docMk/>
          <pc:sldMk cId="323603944" sldId="297"/>
        </pc:sldMkLst>
        <pc:spChg chg="add mod">
          <ac:chgData name="Arwa Mahmoud" userId="61a498d4d4105e8c" providerId="Windows Live" clId="Web-{050B5331-CA33-4CC5-AA68-56DAF284A639}" dt="2022-12-09T14:58:11.654" v="137" actId="14100"/>
          <ac:spMkLst>
            <pc:docMk/>
            <pc:sldMk cId="323603944" sldId="297"/>
            <ac:spMk id="2" creationId="{31D8D199-ADF7-3011-A3D3-0229187EC41A}"/>
          </ac:spMkLst>
        </pc:spChg>
        <pc:spChg chg="add mod">
          <ac:chgData name="Arwa Mahmoud" userId="61a498d4d4105e8c" providerId="Windows Live" clId="Web-{050B5331-CA33-4CC5-AA68-56DAF284A639}" dt="2022-12-09T15:09:25.515" v="185" actId="14100"/>
          <ac:spMkLst>
            <pc:docMk/>
            <pc:sldMk cId="323603944" sldId="297"/>
            <ac:spMk id="3" creationId="{C537544C-5880-88CB-27D5-163F35032CBB}"/>
          </ac:spMkLst>
        </pc:spChg>
        <pc:spChg chg="add mod">
          <ac:chgData name="Arwa Mahmoud" userId="61a498d4d4105e8c" providerId="Windows Live" clId="Web-{050B5331-CA33-4CC5-AA68-56DAF284A639}" dt="2022-12-09T15:10:11.003" v="195" actId="1076"/>
          <ac:spMkLst>
            <pc:docMk/>
            <pc:sldMk cId="323603944" sldId="297"/>
            <ac:spMk id="5" creationId="{90ABDBE2-D4C0-B4CA-21DC-9DA1DB34ADE3}"/>
          </ac:spMkLst>
        </pc:spChg>
        <pc:spChg chg="add mod">
          <ac:chgData name="Arwa Mahmoud" userId="61a498d4d4105e8c" providerId="Windows Live" clId="Web-{050B5331-CA33-4CC5-AA68-56DAF284A639}" dt="2022-12-09T15:09:53.720" v="192" actId="1076"/>
          <ac:spMkLst>
            <pc:docMk/>
            <pc:sldMk cId="323603944" sldId="297"/>
            <ac:spMk id="6" creationId="{9355E329-CD67-6CD9-A082-E9AB81AAA9E8}"/>
          </ac:spMkLst>
        </pc:spChg>
        <pc:picChg chg="add mod">
          <ac:chgData name="Arwa Mahmoud" userId="61a498d4d4105e8c" providerId="Windows Live" clId="Web-{050B5331-CA33-4CC5-AA68-56DAF284A639}" dt="2022-12-09T14:59:42.145" v="142" actId="14100"/>
          <ac:picMkLst>
            <pc:docMk/>
            <pc:sldMk cId="323603944" sldId="297"/>
            <ac:picMk id="4" creationId="{3F3077E8-1D81-DF72-F371-90BCC48FD117}"/>
          </ac:picMkLst>
        </pc:picChg>
      </pc:sldChg>
      <pc:sldChg chg="addSp modSp new ord">
        <pc:chgData name="Arwa Mahmoud" userId="61a498d4d4105e8c" providerId="Windows Live" clId="Web-{050B5331-CA33-4CC5-AA68-56DAF284A639}" dt="2022-12-09T18:22:56.517" v="473" actId="1076"/>
        <pc:sldMkLst>
          <pc:docMk/>
          <pc:sldMk cId="229214698" sldId="298"/>
        </pc:sldMkLst>
        <pc:spChg chg="add mod">
          <ac:chgData name="Arwa Mahmoud" userId="61a498d4d4105e8c" providerId="Windows Live" clId="Web-{050B5331-CA33-4CC5-AA68-56DAF284A639}" dt="2022-12-09T15:14:31.240" v="231" actId="1076"/>
          <ac:spMkLst>
            <pc:docMk/>
            <pc:sldMk cId="229214698" sldId="298"/>
            <ac:spMk id="3" creationId="{861385A0-73EE-4BA6-BA3B-5E6BD74E323A}"/>
          </ac:spMkLst>
        </pc:spChg>
        <pc:spChg chg="add mod">
          <ac:chgData name="Arwa Mahmoud" userId="61a498d4d4105e8c" providerId="Windows Live" clId="Web-{050B5331-CA33-4CC5-AA68-56DAF284A639}" dt="2022-12-09T18:22:54.611" v="472" actId="1076"/>
          <ac:spMkLst>
            <pc:docMk/>
            <pc:sldMk cId="229214698" sldId="298"/>
            <ac:spMk id="4" creationId="{E6810FB7-47B5-799C-30D1-20BC707C2AD5}"/>
          </ac:spMkLst>
        </pc:spChg>
        <pc:picChg chg="add mod">
          <ac:chgData name="Arwa Mahmoud" userId="61a498d4d4105e8c" providerId="Windows Live" clId="Web-{050B5331-CA33-4CC5-AA68-56DAF284A639}" dt="2022-12-09T15:13:00.437" v="199" actId="14100"/>
          <ac:picMkLst>
            <pc:docMk/>
            <pc:sldMk cId="229214698" sldId="298"/>
            <ac:picMk id="2" creationId="{DA4B0C51-E09D-B26D-BC90-50B623222E4B}"/>
          </ac:picMkLst>
        </pc:picChg>
        <pc:picChg chg="add mod">
          <ac:chgData name="Arwa Mahmoud" userId="61a498d4d4105e8c" providerId="Windows Live" clId="Web-{050B5331-CA33-4CC5-AA68-56DAF284A639}" dt="2022-12-09T18:22:56.517" v="473" actId="1076"/>
          <ac:picMkLst>
            <pc:docMk/>
            <pc:sldMk cId="229214698" sldId="298"/>
            <ac:picMk id="5" creationId="{7CFB80E7-FBB0-510D-B812-10E055D954C8}"/>
          </ac:picMkLst>
        </pc:picChg>
      </pc:sldChg>
      <pc:sldChg chg="addSp delSp modSp add del ord replId">
        <pc:chgData name="Arwa Mahmoud" userId="61a498d4d4105e8c" providerId="Windows Live" clId="Web-{050B5331-CA33-4CC5-AA68-56DAF284A639}" dt="2022-12-09T16:32:09.807" v="399"/>
        <pc:sldMkLst>
          <pc:docMk/>
          <pc:sldMk cId="235633105" sldId="299"/>
        </pc:sldMkLst>
        <pc:spChg chg="mod">
          <ac:chgData name="Arwa Mahmoud" userId="61a498d4d4105e8c" providerId="Windows Live" clId="Web-{050B5331-CA33-4CC5-AA68-56DAF284A639}" dt="2022-12-09T15:23:43.670" v="339" actId="20577"/>
          <ac:spMkLst>
            <pc:docMk/>
            <pc:sldMk cId="235633105" sldId="299"/>
            <ac:spMk id="2" creationId="{31D8D199-ADF7-3011-A3D3-0229187EC41A}"/>
          </ac:spMkLst>
        </pc:spChg>
        <pc:spChg chg="mod">
          <ac:chgData name="Arwa Mahmoud" userId="61a498d4d4105e8c" providerId="Windows Live" clId="Web-{050B5331-CA33-4CC5-AA68-56DAF284A639}" dt="2022-12-09T15:16:30.030" v="261" actId="20577"/>
          <ac:spMkLst>
            <pc:docMk/>
            <pc:sldMk cId="235633105" sldId="299"/>
            <ac:spMk id="3" creationId="{C537544C-5880-88CB-27D5-163F35032CBB}"/>
          </ac:spMkLst>
        </pc:spChg>
        <pc:spChg chg="del">
          <ac:chgData name="Arwa Mahmoud" userId="61a498d4d4105e8c" providerId="Windows Live" clId="Web-{050B5331-CA33-4CC5-AA68-56DAF284A639}" dt="2022-12-09T15:16:40.593" v="262"/>
          <ac:spMkLst>
            <pc:docMk/>
            <pc:sldMk cId="235633105" sldId="299"/>
            <ac:spMk id="5" creationId="{90ABDBE2-D4C0-B4CA-21DC-9DA1DB34ADE3}"/>
          </ac:spMkLst>
        </pc:spChg>
        <pc:spChg chg="del">
          <ac:chgData name="Arwa Mahmoud" userId="61a498d4d4105e8c" providerId="Windows Live" clId="Web-{050B5331-CA33-4CC5-AA68-56DAF284A639}" dt="2022-12-09T15:16:46.328" v="263"/>
          <ac:spMkLst>
            <pc:docMk/>
            <pc:sldMk cId="235633105" sldId="299"/>
            <ac:spMk id="6" creationId="{9355E329-CD67-6CD9-A082-E9AB81AAA9E8}"/>
          </ac:spMkLst>
        </pc:spChg>
        <pc:spChg chg="add mod">
          <ac:chgData name="Arwa Mahmoud" userId="61a498d4d4105e8c" providerId="Windows Live" clId="Web-{050B5331-CA33-4CC5-AA68-56DAF284A639}" dt="2022-12-09T15:35:24.830" v="380" actId="1076"/>
          <ac:spMkLst>
            <pc:docMk/>
            <pc:sldMk cId="235633105" sldId="299"/>
            <ac:spMk id="7" creationId="{953B5541-0A33-2C7F-C262-07E7A3D51B46}"/>
          </ac:spMkLst>
        </pc:spChg>
        <pc:picChg chg="del">
          <ac:chgData name="Arwa Mahmoud" userId="61a498d4d4105e8c" providerId="Windows Live" clId="Web-{050B5331-CA33-4CC5-AA68-56DAF284A639}" dt="2022-12-09T15:16:50.281" v="264"/>
          <ac:picMkLst>
            <pc:docMk/>
            <pc:sldMk cId="235633105" sldId="299"/>
            <ac:picMk id="4" creationId="{3F3077E8-1D81-DF72-F371-90BCC48FD117}"/>
          </ac:picMkLst>
        </pc:picChg>
      </pc:sldChg>
      <pc:sldChg chg="addSp modSp add ord replId">
        <pc:chgData name="Arwa Mahmoud" userId="61a498d4d4105e8c" providerId="Windows Live" clId="Web-{050B5331-CA33-4CC5-AA68-56DAF284A639}" dt="2022-12-09T18:12:26.490" v="427" actId="20577"/>
        <pc:sldMkLst>
          <pc:docMk/>
          <pc:sldMk cId="493170547" sldId="300"/>
        </pc:sldMkLst>
        <pc:spChg chg="add mod">
          <ac:chgData name="Arwa Mahmoud" userId="61a498d4d4105e8c" providerId="Windows Live" clId="Web-{050B5331-CA33-4CC5-AA68-56DAF284A639}" dt="2022-12-09T18:11:56.927" v="414" actId="20577"/>
          <ac:spMkLst>
            <pc:docMk/>
            <pc:sldMk cId="493170547" sldId="300"/>
            <ac:spMk id="4" creationId="{4FBEBCE6-AAF3-BF72-1698-908708B9453A}"/>
          </ac:spMkLst>
        </pc:spChg>
        <pc:spChg chg="add mod">
          <ac:chgData name="Arwa Mahmoud" userId="61a498d4d4105e8c" providerId="Windows Live" clId="Web-{050B5331-CA33-4CC5-AA68-56DAF284A639}" dt="2022-12-09T18:12:26.490" v="427" actId="20577"/>
          <ac:spMkLst>
            <pc:docMk/>
            <pc:sldMk cId="493170547" sldId="300"/>
            <ac:spMk id="6" creationId="{F850B82A-A001-3F00-2D63-93C4D41DD72A}"/>
          </ac:spMkLst>
        </pc:spChg>
        <pc:spChg chg="mod">
          <ac:chgData name="Arwa Mahmoud" userId="61a498d4d4105e8c" providerId="Windows Live" clId="Web-{050B5331-CA33-4CC5-AA68-56DAF284A639}" dt="2022-12-09T15:22:39.103" v="329" actId="20577"/>
          <ac:spMkLst>
            <pc:docMk/>
            <pc:sldMk cId="493170547" sldId="300"/>
            <ac:spMk id="7" creationId="{953B5541-0A33-2C7F-C262-07E7A3D51B46}"/>
          </ac:spMkLst>
        </pc:spChg>
        <pc:picChg chg="add mod">
          <ac:chgData name="Arwa Mahmoud" userId="61a498d4d4105e8c" providerId="Windows Live" clId="Web-{050B5331-CA33-4CC5-AA68-56DAF284A639}" dt="2022-12-09T15:19:23.652" v="277" actId="1076"/>
          <ac:picMkLst>
            <pc:docMk/>
            <pc:sldMk cId="493170547" sldId="300"/>
            <ac:picMk id="5" creationId="{B6A2ED1E-0289-A643-CBF0-6AE7E48255BD}"/>
          </ac:picMkLst>
        </pc:picChg>
      </pc:sldChg>
      <pc:sldChg chg="addSp delSp modSp add ord replId">
        <pc:chgData name="Arwa Mahmoud" userId="61a498d4d4105e8c" providerId="Windows Live" clId="Web-{050B5331-CA33-4CC5-AA68-56DAF284A639}" dt="2022-12-09T18:25:14.773" v="481" actId="1076"/>
        <pc:sldMkLst>
          <pc:docMk/>
          <pc:sldMk cId="1912529097" sldId="301"/>
        </pc:sldMkLst>
        <pc:spChg chg="mod">
          <ac:chgData name="Arwa Mahmoud" userId="61a498d4d4105e8c" providerId="Windows Live" clId="Web-{050B5331-CA33-4CC5-AA68-56DAF284A639}" dt="2022-12-09T18:25:14.773" v="481" actId="1076"/>
          <ac:spMkLst>
            <pc:docMk/>
            <pc:sldMk cId="1912529097" sldId="301"/>
            <ac:spMk id="4" creationId="{E6810FB7-47B5-799C-30D1-20BC707C2AD5}"/>
          </ac:spMkLst>
        </pc:spChg>
        <pc:picChg chg="del">
          <ac:chgData name="Arwa Mahmoud" userId="61a498d4d4105e8c" providerId="Windows Live" clId="Web-{050B5331-CA33-4CC5-AA68-56DAF284A639}" dt="2022-12-09T16:31:34.791" v="392"/>
          <ac:picMkLst>
            <pc:docMk/>
            <pc:sldMk cId="1912529097" sldId="301"/>
            <ac:picMk id="2" creationId="{DA4B0C51-E09D-B26D-BC90-50B623222E4B}"/>
          </ac:picMkLst>
        </pc:picChg>
        <pc:picChg chg="add mod">
          <ac:chgData name="Arwa Mahmoud" userId="61a498d4d4105e8c" providerId="Windows Live" clId="Web-{050B5331-CA33-4CC5-AA68-56DAF284A639}" dt="2022-12-09T18:25:09.945" v="480" actId="1076"/>
          <ac:picMkLst>
            <pc:docMk/>
            <pc:sldMk cId="1912529097" sldId="301"/>
            <ac:picMk id="2" creationId="{E80B252E-4FFF-84F1-C895-D56AD9414E67}"/>
          </ac:picMkLst>
        </pc:picChg>
        <pc:picChg chg="add mod">
          <ac:chgData name="Arwa Mahmoud" userId="61a498d4d4105e8c" providerId="Windows Live" clId="Web-{050B5331-CA33-4CC5-AA68-56DAF284A639}" dt="2022-12-09T16:31:56.682" v="398" actId="1076"/>
          <ac:picMkLst>
            <pc:docMk/>
            <pc:sldMk cId="1912529097" sldId="301"/>
            <ac:picMk id="5" creationId="{CB6792F0-4F54-63F6-AB7E-39042E909F79}"/>
          </ac:picMkLst>
        </pc:picChg>
      </pc:sldChg>
      <pc:sldChg chg="new del">
        <pc:chgData name="Arwa Mahmoud" userId="61a498d4d4105e8c" providerId="Windows Live" clId="Web-{050B5331-CA33-4CC5-AA68-56DAF284A639}" dt="2022-12-09T16:36:20.187" v="406"/>
        <pc:sldMkLst>
          <pc:docMk/>
          <pc:sldMk cId="2085002307" sldId="302"/>
        </pc:sldMkLst>
      </pc:sldChg>
      <pc:sldChg chg="addSp modSp new">
        <pc:chgData name="Arwa Mahmoud" userId="61a498d4d4105e8c" providerId="Windows Live" clId="Web-{050B5331-CA33-4CC5-AA68-56DAF284A639}" dt="2022-12-09T18:31:09.304" v="504" actId="1076"/>
        <pc:sldMkLst>
          <pc:docMk/>
          <pc:sldMk cId="3353791353" sldId="302"/>
        </pc:sldMkLst>
        <pc:spChg chg="add mod">
          <ac:chgData name="Arwa Mahmoud" userId="61a498d4d4105e8c" providerId="Windows Live" clId="Web-{050B5331-CA33-4CC5-AA68-56DAF284A639}" dt="2022-12-09T18:31:09.304" v="504" actId="1076"/>
          <ac:spMkLst>
            <pc:docMk/>
            <pc:sldMk cId="3353791353" sldId="302"/>
            <ac:spMk id="2" creationId="{5C60CDB2-AC2B-E585-72DA-A0676A82BAF6}"/>
          </ac:spMkLst>
        </pc:spChg>
        <pc:spChg chg="add mod">
          <ac:chgData name="Arwa Mahmoud" userId="61a498d4d4105e8c" providerId="Windows Live" clId="Web-{050B5331-CA33-4CC5-AA68-56DAF284A639}" dt="2022-12-09T18:27:51.295" v="492" actId="20577"/>
          <ac:spMkLst>
            <pc:docMk/>
            <pc:sldMk cId="3353791353" sldId="302"/>
            <ac:spMk id="4" creationId="{64B3107F-D611-9A8E-B5EA-A315D0C40EA5}"/>
          </ac:spMkLst>
        </pc:spChg>
        <pc:spChg chg="add mod">
          <ac:chgData name="Arwa Mahmoud" userId="61a498d4d4105e8c" providerId="Windows Live" clId="Web-{050B5331-CA33-4CC5-AA68-56DAF284A639}" dt="2022-12-09T18:29:02.236" v="503" actId="20577"/>
          <ac:spMkLst>
            <pc:docMk/>
            <pc:sldMk cId="3353791353" sldId="302"/>
            <ac:spMk id="5" creationId="{F3A99861-21A7-6C62-92DC-1B18BE985074}"/>
          </ac:spMkLst>
        </pc:spChg>
        <pc:picChg chg="add mod">
          <ac:chgData name="Arwa Mahmoud" userId="61a498d4d4105e8c" providerId="Windows Live" clId="Web-{050B5331-CA33-4CC5-AA68-56DAF284A639}" dt="2022-12-09T18:26:55.574" v="487" actId="1076"/>
          <ac:picMkLst>
            <pc:docMk/>
            <pc:sldMk cId="3353791353" sldId="302"/>
            <ac:picMk id="3" creationId="{B5C3B86C-E2CE-A1DE-1D24-4BC4313AB3E0}"/>
          </ac:picMkLst>
        </pc:picChg>
      </pc:sldChg>
      <pc:sldChg chg="new del">
        <pc:chgData name="Arwa Mahmoud" userId="61a498d4d4105e8c" providerId="Windows Live" clId="Web-{050B5331-CA33-4CC5-AA68-56DAF284A639}" dt="2022-12-09T16:35:44.202" v="404"/>
        <pc:sldMkLst>
          <pc:docMk/>
          <pc:sldMk cId="3784931560" sldId="302"/>
        </pc:sldMkLst>
      </pc:sldChg>
      <pc:sldChg chg="addSp delSp modSp new del">
        <pc:chgData name="Arwa Mahmoud" userId="61a498d4d4105e8c" providerId="Windows Live" clId="Web-{050B5331-CA33-4CC5-AA68-56DAF284A639}" dt="2022-12-09T16:38:07.533" v="411"/>
        <pc:sldMkLst>
          <pc:docMk/>
          <pc:sldMk cId="4024261474" sldId="302"/>
        </pc:sldMkLst>
        <pc:spChg chg="add del mod">
          <ac:chgData name="Arwa Mahmoud" userId="61a498d4d4105e8c" providerId="Windows Live" clId="Web-{050B5331-CA33-4CC5-AA68-56DAF284A639}" dt="2022-12-09T16:38:00.815" v="410"/>
          <ac:spMkLst>
            <pc:docMk/>
            <pc:sldMk cId="4024261474" sldId="302"/>
            <ac:spMk id="2" creationId="{4ABFC830-16D7-4083-65B6-DE169E5A110A}"/>
          </ac:spMkLst>
        </pc:spChg>
      </pc:sldChg>
      <pc:sldChg chg="addSp modSp new">
        <pc:chgData name="Arwa Mahmoud" userId="61a498d4d4105e8c" providerId="Windows Live" clId="Web-{050B5331-CA33-4CC5-AA68-56DAF284A639}" dt="2022-12-09T18:39:10.215" v="550" actId="20577"/>
        <pc:sldMkLst>
          <pc:docMk/>
          <pc:sldMk cId="3057841909" sldId="303"/>
        </pc:sldMkLst>
        <pc:spChg chg="add mod">
          <ac:chgData name="Arwa Mahmoud" userId="61a498d4d4105e8c" providerId="Windows Live" clId="Web-{050B5331-CA33-4CC5-AA68-56DAF284A639}" dt="2022-12-09T18:39:10.215" v="550" actId="20577"/>
          <ac:spMkLst>
            <pc:docMk/>
            <pc:sldMk cId="3057841909" sldId="303"/>
            <ac:spMk id="2" creationId="{59A4B351-1EF1-E3DE-FC55-EADF4A1F0972}"/>
          </ac:spMkLst>
        </pc:spChg>
      </pc:sldChg>
      <pc:sldChg chg="addSp delSp modSp new">
        <pc:chgData name="Arwa Mahmoud" userId="61a498d4d4105e8c" providerId="Windows Live" clId="Web-{050B5331-CA33-4CC5-AA68-56DAF284A639}" dt="2022-12-09T19:13:20.942" v="600" actId="1076"/>
        <pc:sldMkLst>
          <pc:docMk/>
          <pc:sldMk cId="921555830" sldId="304"/>
        </pc:sldMkLst>
        <pc:spChg chg="add mod">
          <ac:chgData name="Arwa Mahmoud" userId="61a498d4d4105e8c" providerId="Windows Live" clId="Web-{050B5331-CA33-4CC5-AA68-56DAF284A639}" dt="2022-12-09T18:42:20.254" v="558" actId="1076"/>
          <ac:spMkLst>
            <pc:docMk/>
            <pc:sldMk cId="921555830" sldId="304"/>
            <ac:spMk id="2" creationId="{62CD5169-8BB1-7277-2308-D370BB4BB721}"/>
          </ac:spMkLst>
        </pc:spChg>
        <pc:spChg chg="add mod">
          <ac:chgData name="Arwa Mahmoud" userId="61a498d4d4105e8c" providerId="Windows Live" clId="Web-{050B5331-CA33-4CC5-AA68-56DAF284A639}" dt="2022-12-09T19:13:07.457" v="595" actId="1076"/>
          <ac:spMkLst>
            <pc:docMk/>
            <pc:sldMk cId="921555830" sldId="304"/>
            <ac:spMk id="3" creationId="{A30B4F67-15BA-6375-1EAE-73194AB8EFD2}"/>
          </ac:spMkLst>
        </pc:spChg>
        <pc:picChg chg="add del mod">
          <ac:chgData name="Arwa Mahmoud" userId="61a498d4d4105e8c" providerId="Windows Live" clId="Web-{050B5331-CA33-4CC5-AA68-56DAF284A639}" dt="2022-12-09T19:12:45.566" v="589"/>
          <ac:picMkLst>
            <pc:docMk/>
            <pc:sldMk cId="921555830" sldId="304"/>
            <ac:picMk id="4" creationId="{1BB28D4E-010C-173B-12FF-D2BA439DA762}"/>
          </ac:picMkLst>
        </pc:picChg>
        <pc:picChg chg="add mod">
          <ac:chgData name="Arwa Mahmoud" userId="61a498d4d4105e8c" providerId="Windows Live" clId="Web-{050B5331-CA33-4CC5-AA68-56DAF284A639}" dt="2022-12-09T19:13:20.942" v="600" actId="1076"/>
          <ac:picMkLst>
            <pc:docMk/>
            <pc:sldMk cId="921555830" sldId="304"/>
            <ac:picMk id="5" creationId="{6F68AC2C-F9FF-D59C-5DE7-831836683EF2}"/>
          </ac:picMkLst>
        </pc:picChg>
      </pc:sldChg>
      <pc:sldChg chg="addSp modSp new">
        <pc:chgData name="Arwa Mahmoud" userId="61a498d4d4105e8c" providerId="Windows Live" clId="Web-{050B5331-CA33-4CC5-AA68-56DAF284A639}" dt="2022-12-09T19:39:38.837" v="1197" actId="20577"/>
        <pc:sldMkLst>
          <pc:docMk/>
          <pc:sldMk cId="2378143658" sldId="305"/>
        </pc:sldMkLst>
        <pc:spChg chg="add mod">
          <ac:chgData name="Arwa Mahmoud" userId="61a498d4d4105e8c" providerId="Windows Live" clId="Web-{050B5331-CA33-4CC5-AA68-56DAF284A639}" dt="2022-12-09T19:39:38.837" v="1197" actId="20577"/>
          <ac:spMkLst>
            <pc:docMk/>
            <pc:sldMk cId="2378143658" sldId="305"/>
            <ac:spMk id="2" creationId="{C28566D5-5408-4D98-90D2-FFFAE20FD67C}"/>
          </ac:spMkLst>
        </pc:spChg>
      </pc:sldChg>
      <pc:sldChg chg="delSp modSp new del">
        <pc:chgData name="Arwa Mahmoud" userId="61a498d4d4105e8c" providerId="Windows Live" clId="Web-{050B5331-CA33-4CC5-AA68-56DAF284A639}" dt="2022-12-09T19:41:29.389" v="1225"/>
        <pc:sldMkLst>
          <pc:docMk/>
          <pc:sldMk cId="2965083156" sldId="306"/>
        </pc:sldMkLst>
        <pc:spChg chg="mod">
          <ac:chgData name="Arwa Mahmoud" userId="61a498d4d4105e8c" providerId="Windows Live" clId="Web-{050B5331-CA33-4CC5-AA68-56DAF284A639}" dt="2022-12-09T19:40:30.355" v="1209" actId="1076"/>
          <ac:spMkLst>
            <pc:docMk/>
            <pc:sldMk cId="2965083156" sldId="306"/>
            <ac:spMk id="2" creationId="{F6F819BC-0446-F10D-EC5C-31AD98810A4E}"/>
          </ac:spMkLst>
        </pc:spChg>
        <pc:spChg chg="del">
          <ac:chgData name="Arwa Mahmoud" userId="61a498d4d4105e8c" providerId="Windows Live" clId="Web-{050B5331-CA33-4CC5-AA68-56DAF284A639}" dt="2022-12-09T19:40:36.715" v="1210"/>
          <ac:spMkLst>
            <pc:docMk/>
            <pc:sldMk cId="2965083156" sldId="306"/>
            <ac:spMk id="3" creationId="{A8EB1278-6B98-055F-6D5B-1A2EF790E217}"/>
          </ac:spMkLst>
        </pc:spChg>
      </pc:sldChg>
      <pc:sldChg chg="addSp modSp new">
        <pc:chgData name="Arwa Mahmoud" userId="61a498d4d4105e8c" providerId="Windows Live" clId="Web-{050B5331-CA33-4CC5-AA68-56DAF284A639}" dt="2022-12-09T19:42:44.142" v="1250" actId="1076"/>
        <pc:sldMkLst>
          <pc:docMk/>
          <pc:sldMk cId="4022429184" sldId="306"/>
        </pc:sldMkLst>
        <pc:spChg chg="add mod">
          <ac:chgData name="Arwa Mahmoud" userId="61a498d4d4105e8c" providerId="Windows Live" clId="Web-{050B5331-CA33-4CC5-AA68-56DAF284A639}" dt="2022-12-09T19:42:44.142" v="1250" actId="1076"/>
          <ac:spMkLst>
            <pc:docMk/>
            <pc:sldMk cId="4022429184" sldId="306"/>
            <ac:spMk id="2" creationId="{25FCFA69-C475-C374-1922-8AB6E19DBD05}"/>
          </ac:spMkLst>
        </pc:spChg>
      </pc:sldChg>
      <pc:sldChg chg="delSp modSp new del">
        <pc:chgData name="Arwa Mahmoud" userId="61a498d4d4105e8c" providerId="Windows Live" clId="Web-{050B5331-CA33-4CC5-AA68-56DAF284A639}" dt="2022-12-09T19:41:31.514" v="1226"/>
        <pc:sldMkLst>
          <pc:docMk/>
          <pc:sldMk cId="222297495" sldId="307"/>
        </pc:sldMkLst>
        <pc:spChg chg="mod">
          <ac:chgData name="Arwa Mahmoud" userId="61a498d4d4105e8c" providerId="Windows Live" clId="Web-{050B5331-CA33-4CC5-AA68-56DAF284A639}" dt="2022-12-09T19:41:15.842" v="1223" actId="1076"/>
          <ac:spMkLst>
            <pc:docMk/>
            <pc:sldMk cId="222297495" sldId="307"/>
            <ac:spMk id="2" creationId="{6BDAFC19-63A6-719E-2F49-610F87CBF661}"/>
          </ac:spMkLst>
        </pc:spChg>
        <pc:spChg chg="del">
          <ac:chgData name="Arwa Mahmoud" userId="61a498d4d4105e8c" providerId="Windows Live" clId="Web-{050B5331-CA33-4CC5-AA68-56DAF284A639}" dt="2022-12-09T19:41:23.951" v="1224"/>
          <ac:spMkLst>
            <pc:docMk/>
            <pc:sldMk cId="222297495" sldId="307"/>
            <ac:spMk id="3" creationId="{4EC5CA44-8645-F3C4-E3BA-FA350D62955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12/18/2022</a:t>
            </a:fld>
            <a:endParaRPr lang="en-US"/>
          </a:p>
        </p:txBody>
      </p:sp>
      <p:sp>
        <p:nvSpPr>
          <p:cNvPr id="4" name="Footer Placeholder 3">
            <a:extLst>
              <a:ext uri="{FF2B5EF4-FFF2-40B4-BE49-F238E27FC236}">
                <a16:creationId xmlns=""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a:p>
        </p:txBody>
      </p:sp>
    </p:spTree>
    <p:extLst>
      <p:ext uri="{BB962C8B-B14F-4D97-AF65-F5344CB8AC3E}">
        <p14:creationId xmlns:p14="http://schemas.microsoft.com/office/powerpoint/2010/main" val="3010485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B3AB32-59DF-41F1-9618-EDFBF5049629}" type="slidenum">
              <a:rPr lang="en-US" smtClean="0"/>
              <a:t>30</a:t>
            </a:fld>
            <a:endParaRPr lang="en-US"/>
          </a:p>
        </p:txBody>
      </p:sp>
    </p:spTree>
    <p:extLst>
      <p:ext uri="{BB962C8B-B14F-4D97-AF65-F5344CB8AC3E}">
        <p14:creationId xmlns:p14="http://schemas.microsoft.com/office/powerpoint/2010/main" val="3026214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Flowchart</a:t>
            </a:r>
            <a:endParaRPr lang="en-US" dirty="0"/>
          </a:p>
        </p:txBody>
      </p:sp>
      <p:sp>
        <p:nvSpPr>
          <p:cNvPr id="4" name="Slide Number Placeholder 3"/>
          <p:cNvSpPr>
            <a:spLocks noGrp="1"/>
          </p:cNvSpPr>
          <p:nvPr>
            <p:ph type="sldNum" sz="quarter" idx="10"/>
          </p:nvPr>
        </p:nvSpPr>
        <p:spPr/>
        <p:txBody>
          <a:bodyPr/>
          <a:lstStyle/>
          <a:p>
            <a:fld id="{C6B3AB32-59DF-41F1-9618-EDFBF5049629}" type="slidenum">
              <a:rPr lang="en-US" smtClean="0"/>
              <a:t>36</a:t>
            </a:fld>
            <a:endParaRPr lang="en-US"/>
          </a:p>
        </p:txBody>
      </p:sp>
    </p:spTree>
    <p:extLst>
      <p:ext uri="{BB962C8B-B14F-4D97-AF65-F5344CB8AC3E}">
        <p14:creationId xmlns:p14="http://schemas.microsoft.com/office/powerpoint/2010/main" val="3661857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12/18/2022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12/18/2022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12/18/2022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12/18/2022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12/18/2022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emizentech.com/blog/best-face-swap-apps-online.html" TargetMode="Externa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mailto:lhthai@fit.hcmus.edu.vn"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png"/><Relationship Id="rId9"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www.idiap.ch/"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kaggle.com/datasets/hereisburak/pins-face-recognition/code" TargetMode="Externa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insightsimaging.springeropen.com/articles/10.1007/s13244-018-0639-9#ref-CR14" TargetMode="External"/><Relationship Id="rId2" Type="http://schemas.openxmlformats.org/officeDocument/2006/relationships/hyperlink" Target="https://insightsimaging.springeropen.com/articles/10.1007/s13244-018-0639-9#ref-CR13" TargetMode="External"/><Relationship Id="rId1" Type="http://schemas.openxmlformats.org/officeDocument/2006/relationships/slideLayout" Target="../slideLayouts/slideLayout7.xml"/><Relationship Id="rId4" Type="http://schemas.openxmlformats.org/officeDocument/2006/relationships/hyperlink" Target="https://insightsimaging.springeropen.com/articles/10.1007/s13244-018-0639-9#Fig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hyperlink" Target="https://radiopaedia.org/articles/neural-network-overview-1?lang=us"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itpro.co.uk/security/privacy/368647/southern-co-operative-faces-legal-complaint-for-facial-recognition-cctv" TargetMode="External"/><Relationship Id="rId2" Type="http://schemas.openxmlformats.org/officeDocument/2006/relationships/hyperlink" Target="https://www.itpro.co.uk/information-commissioner/32481/ico-tells-police-to-curb-their-use-of-facial-recognition-tech"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aclu.org/blog/privacy-technology/surveillance-technologies/fbi-has-access-over-640-million-photos-us-through"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643821" y="4885151"/>
            <a:ext cx="10200234" cy="1010065"/>
          </a:xfrm>
        </p:spPr>
        <p:txBody>
          <a:bodyPr>
            <a:noAutofit/>
          </a:bodyPr>
          <a:lstStyle/>
          <a:p>
            <a:r>
              <a:rPr lang="en-US" dirty="0">
                <a:latin typeface="Angsana New"/>
                <a:ea typeface="+mj-lt"/>
                <a:cs typeface="+mj-lt"/>
              </a:rPr>
              <a:t/>
            </a:r>
            <a:br>
              <a:rPr lang="en-US" dirty="0">
                <a:latin typeface="Angsana New"/>
                <a:ea typeface="+mj-lt"/>
                <a:cs typeface="+mj-lt"/>
              </a:rPr>
            </a:br>
            <a:r>
              <a:rPr lang="en-US" dirty="0">
                <a:latin typeface="Angsana New"/>
                <a:ea typeface="+mj-lt"/>
                <a:cs typeface="+mj-lt"/>
              </a:rPr>
              <a:t/>
            </a:r>
            <a:br>
              <a:rPr lang="en-US" dirty="0">
                <a:latin typeface="Angsana New"/>
                <a:ea typeface="+mj-lt"/>
                <a:cs typeface="+mj-lt"/>
              </a:rPr>
            </a:br>
            <a:r>
              <a:rPr lang="en-US" dirty="0">
                <a:latin typeface="Angsana New"/>
                <a:ea typeface="+mj-lt"/>
                <a:cs typeface="+mj-lt"/>
              </a:rPr>
              <a:t/>
            </a:r>
            <a:br>
              <a:rPr lang="en-US" dirty="0">
                <a:latin typeface="Angsana New"/>
                <a:ea typeface="+mj-lt"/>
                <a:cs typeface="+mj-lt"/>
              </a:rPr>
            </a:br>
            <a:r>
              <a:rPr lang="en-US" dirty="0">
                <a:latin typeface="Angsana New"/>
                <a:ea typeface="+mj-lt"/>
                <a:cs typeface="+mj-lt"/>
              </a:rPr>
              <a:t/>
            </a:r>
            <a:br>
              <a:rPr lang="en-US" dirty="0">
                <a:latin typeface="Angsana New"/>
                <a:ea typeface="+mj-lt"/>
                <a:cs typeface="+mj-lt"/>
              </a:rPr>
            </a:br>
            <a:r>
              <a:rPr lang="en-US" dirty="0">
                <a:latin typeface="Angsana New"/>
                <a:ea typeface="+mj-lt"/>
                <a:cs typeface="+mj-lt"/>
              </a:rPr>
              <a:t/>
            </a:r>
            <a:br>
              <a:rPr lang="en-US" dirty="0">
                <a:latin typeface="Angsana New"/>
                <a:ea typeface="+mj-lt"/>
                <a:cs typeface="+mj-lt"/>
              </a:rPr>
            </a:br>
            <a:r>
              <a:rPr lang="en-US" sz="2800" b="1" dirty="0">
                <a:solidFill>
                  <a:srgbClr val="F5B5E5"/>
                </a:solidFill>
                <a:latin typeface="Gill Sans MT"/>
                <a:ea typeface="+mj-lt"/>
                <a:cs typeface="+mj-lt"/>
              </a:rPr>
              <a:t>Automated Face Recognition using Artificial Neural </a:t>
            </a:r>
            <a:r>
              <a:rPr lang="en-US" sz="2800" b="1" dirty="0" smtClean="0">
                <a:solidFill>
                  <a:srgbClr val="F5B5E5"/>
                </a:solidFill>
                <a:latin typeface="Gill Sans MT"/>
                <a:ea typeface="+mj-lt"/>
                <a:cs typeface="+mj-lt"/>
              </a:rPr>
              <a:t>Networks.</a:t>
            </a:r>
            <a:endParaRPr lang="en-US" sz="2800" b="1" dirty="0">
              <a:solidFill>
                <a:srgbClr val="F5B5E5"/>
              </a:solidFill>
              <a:latin typeface="Gill Sans MT"/>
              <a:cs typeface="Angsana New"/>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1FAEEF5-ADAE-7604-DC8F-C1B5B261011F}"/>
              </a:ext>
            </a:extLst>
          </p:cNvPr>
          <p:cNvSpPr txBox="1"/>
          <p:nvPr/>
        </p:nvSpPr>
        <p:spPr>
          <a:xfrm>
            <a:off x="264460" y="690283"/>
            <a:ext cx="675490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8399C"/>
                </a:solidFill>
              </a:rPr>
              <a:t> APPLICATION OF THIS RESEARCH</a:t>
            </a:r>
            <a:r>
              <a:rPr lang="en-US" dirty="0">
                <a:solidFill>
                  <a:srgbClr val="08399C"/>
                </a:solidFill>
              </a:rPr>
              <a:t> </a:t>
            </a:r>
            <a:endParaRPr lang="en-US" dirty="0"/>
          </a:p>
          <a:p>
            <a:endParaRPr lang="en-US" dirty="0"/>
          </a:p>
        </p:txBody>
      </p:sp>
      <p:sp>
        <p:nvSpPr>
          <p:cNvPr id="3" name="TextBox 2">
            <a:extLst>
              <a:ext uri="{FF2B5EF4-FFF2-40B4-BE49-F238E27FC236}">
                <a16:creationId xmlns="" xmlns:a16="http://schemas.microsoft.com/office/drawing/2014/main" id="{CE1587E7-175F-AC7D-66B9-8DA1BE5A989F}"/>
              </a:ext>
            </a:extLst>
          </p:cNvPr>
          <p:cNvSpPr txBox="1"/>
          <p:nvPr/>
        </p:nvSpPr>
        <p:spPr>
          <a:xfrm>
            <a:off x="174812" y="1418665"/>
            <a:ext cx="1150619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40261"/>
                </a:solidFill>
              </a:rPr>
              <a:t>Some traditional face recognition algorithms identify facial features by extracting landmarks, or features, from an image of the subject's face. For example, as shown in Figure 1.1, an algorithm may analyze the relative position, size, and/or shape of the eyes, nose, cheekbones, and jaw. These features are then used to search for other images with matching features.</a:t>
            </a:r>
          </a:p>
        </p:txBody>
      </p:sp>
      <p:pic>
        <p:nvPicPr>
          <p:cNvPr id="4" name="Picture 4" descr="A picture containing text, wall, toothbrush, person&#10;&#10;Description automatically generated">
            <a:extLst>
              <a:ext uri="{FF2B5EF4-FFF2-40B4-BE49-F238E27FC236}">
                <a16:creationId xmlns="" xmlns:a16="http://schemas.microsoft.com/office/drawing/2014/main" id="{17AE5C46-C09E-BFAE-8DB4-028373B0E3D1}"/>
              </a:ext>
            </a:extLst>
          </p:cNvPr>
          <p:cNvPicPr>
            <a:picLocks noChangeAspect="1"/>
          </p:cNvPicPr>
          <p:nvPr/>
        </p:nvPicPr>
        <p:blipFill>
          <a:blip r:embed="rId2"/>
          <a:stretch>
            <a:fillRect/>
          </a:stretch>
        </p:blipFill>
        <p:spPr>
          <a:xfrm>
            <a:off x="3166783" y="2974555"/>
            <a:ext cx="5522258" cy="3239711"/>
          </a:xfrm>
          <a:prstGeom prst="rect">
            <a:avLst/>
          </a:prstGeom>
        </p:spPr>
      </p:pic>
    </p:spTree>
    <p:extLst>
      <p:ext uri="{BB962C8B-B14F-4D97-AF65-F5344CB8AC3E}">
        <p14:creationId xmlns:p14="http://schemas.microsoft.com/office/powerpoint/2010/main" val="964428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1F09196-1043-2344-5360-1112CDB3EBFC}"/>
              </a:ext>
            </a:extLst>
          </p:cNvPr>
          <p:cNvSpPr txBox="1"/>
          <p:nvPr/>
        </p:nvSpPr>
        <p:spPr>
          <a:xfrm>
            <a:off x="230842" y="73959"/>
            <a:ext cx="929864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8399C"/>
                </a:solidFill>
                <a:latin typeface="Open Sans"/>
                <a:ea typeface="Open Sans"/>
                <a:cs typeface="Open Sans"/>
              </a:rPr>
              <a:t>face recognition technology in various industries. </a:t>
            </a:r>
            <a:r>
              <a:rPr lang="en-US" sz="2000">
                <a:solidFill>
                  <a:srgbClr val="08399C"/>
                </a:solidFill>
                <a:latin typeface="Open Sans"/>
                <a:ea typeface="Open Sans"/>
                <a:cs typeface="Open Sans"/>
              </a:rPr>
              <a:t> </a:t>
            </a:r>
            <a:endParaRPr lang="en-US" sz="2000">
              <a:solidFill>
                <a:srgbClr val="08399C"/>
              </a:solidFill>
            </a:endParaRPr>
          </a:p>
        </p:txBody>
      </p:sp>
      <p:sp>
        <p:nvSpPr>
          <p:cNvPr id="3" name="TextBox 2">
            <a:extLst>
              <a:ext uri="{FF2B5EF4-FFF2-40B4-BE49-F238E27FC236}">
                <a16:creationId xmlns="" xmlns:a16="http://schemas.microsoft.com/office/drawing/2014/main" id="{0DFF19B9-AE67-129B-811D-7B760E637830}"/>
              </a:ext>
            </a:extLst>
          </p:cNvPr>
          <p:cNvSpPr txBox="1"/>
          <p:nvPr/>
        </p:nvSpPr>
        <p:spPr>
          <a:xfrm>
            <a:off x="85166" y="611841"/>
            <a:ext cx="12111315"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040261"/>
                </a:solidFill>
                <a:latin typeface="Gill Sans MT"/>
              </a:rPr>
              <a:t>Banking</a:t>
            </a:r>
          </a:p>
          <a:p>
            <a:r>
              <a:rPr lang="en-US" sz="2000" dirty="0">
                <a:solidFill>
                  <a:srgbClr val="040261"/>
                </a:solidFill>
                <a:latin typeface="Gill Sans MT"/>
                <a:ea typeface="Open Sans"/>
                <a:cs typeface="Open Sans"/>
              </a:rPr>
              <a:t>Facial recognition is one of the ways banks can boost productivity and usability for their clients by reducing friction. It assists in preventing unauthorized persons from acquiring access to restricted areas of a bank and capturing unusual activity on camera.</a:t>
            </a:r>
          </a:p>
          <a:p>
            <a:r>
              <a:rPr lang="en-US" sz="2000" dirty="0">
                <a:solidFill>
                  <a:srgbClr val="040261"/>
                </a:solidFill>
                <a:latin typeface="Gill Sans MT"/>
                <a:ea typeface="Open Sans"/>
                <a:cs typeface="Open Sans"/>
              </a:rPr>
              <a:t> </a:t>
            </a:r>
            <a:endParaRPr lang="en-US" sz="2000" dirty="0">
              <a:solidFill>
                <a:srgbClr val="040261"/>
              </a:solidFill>
            </a:endParaRPr>
          </a:p>
          <a:p>
            <a:r>
              <a:rPr lang="en-US" sz="2000" b="1" dirty="0">
                <a:solidFill>
                  <a:srgbClr val="040261"/>
                </a:solidFill>
              </a:rPr>
              <a:t>Access Control</a:t>
            </a:r>
          </a:p>
          <a:p>
            <a:r>
              <a:rPr lang="en-US" sz="2000" dirty="0">
                <a:solidFill>
                  <a:srgbClr val="040261"/>
                </a:solidFill>
                <a:ea typeface="+mn-lt"/>
                <a:cs typeface="+mn-lt"/>
              </a:rPr>
              <a:t>Outside of cars and smartphones, facial recognition can be used in the home to grant access to certain IoT devices in addition to entry into the home itself. As this technology becomes more and more advanced, people will feel better protected against home invasions and robberies. </a:t>
            </a:r>
          </a:p>
          <a:p>
            <a:endParaRPr lang="en-US" sz="2000" dirty="0">
              <a:solidFill>
                <a:srgbClr val="040261"/>
              </a:solidFill>
            </a:endParaRPr>
          </a:p>
          <a:p>
            <a:r>
              <a:rPr lang="en-US" sz="2000" b="1" dirty="0">
                <a:solidFill>
                  <a:srgbClr val="040261"/>
                </a:solidFill>
              </a:rPr>
              <a:t>Loyalty programs</a:t>
            </a:r>
            <a:endParaRPr lang="en-US" sz="2000" dirty="0">
              <a:solidFill>
                <a:srgbClr val="040261"/>
              </a:solidFill>
            </a:endParaRPr>
          </a:p>
          <a:p>
            <a:r>
              <a:rPr lang="en-US" sz="2000" dirty="0">
                <a:solidFill>
                  <a:srgbClr val="040261"/>
                </a:solidFill>
                <a:ea typeface="+mn-lt"/>
                <a:cs typeface="+mn-lt"/>
              </a:rPr>
              <a:t>Integrated into a store's CCTV cameras, facial recognition technology can help retailers reward loyal customers without interrupting their buying experience. The moment a loyalty club member enters a store the facial recognition system identifies the customer and, say, rewards them with a personalized discount or informs them about deals or products they might be interested in.</a:t>
            </a:r>
            <a:endParaRPr lang="en-US" sz="2000" dirty="0">
              <a:solidFill>
                <a:srgbClr val="040261"/>
              </a:solidFill>
            </a:endParaRPr>
          </a:p>
          <a:p>
            <a:endParaRPr lang="en-US" dirty="0"/>
          </a:p>
        </p:txBody>
      </p:sp>
      <p:sp>
        <p:nvSpPr>
          <p:cNvPr id="5" name="TextBox 4">
            <a:extLst>
              <a:ext uri="{FF2B5EF4-FFF2-40B4-BE49-F238E27FC236}">
                <a16:creationId xmlns="" xmlns:a16="http://schemas.microsoft.com/office/drawing/2014/main" id="{B00A6291-960F-1A53-6C23-7073439165B3}"/>
              </a:ext>
            </a:extLst>
          </p:cNvPr>
          <p:cNvSpPr txBox="1"/>
          <p:nvPr/>
        </p:nvSpPr>
        <p:spPr>
          <a:xfrm>
            <a:off x="61241" y="5460602"/>
            <a:ext cx="12159163" cy="1323439"/>
          </a:xfrm>
          <a:prstGeom prst="rect">
            <a:avLst/>
          </a:prstGeom>
          <a:noFill/>
        </p:spPr>
        <p:txBody>
          <a:bodyPr wrap="square">
            <a:spAutoFit/>
          </a:bodyPr>
          <a:lstStyle/>
          <a:p>
            <a:r>
              <a:rPr kumimoji="0" lang="en-GB" sz="2000" b="1" i="0" strike="noStrike" kern="1200" cap="none" spc="0" normalizeH="0" baseline="0" noProof="0" dirty="0">
                <a:ln>
                  <a:noFill/>
                </a:ln>
                <a:solidFill>
                  <a:srgbClr val="040261"/>
                </a:solidFill>
                <a:effectLst/>
                <a:uLnTx/>
                <a:uFillTx/>
                <a:latin typeface="Neue Haas Grotesk Text Pro"/>
                <a:ea typeface="+mj-ea"/>
                <a:cs typeface="+mj-cs"/>
              </a:rPr>
              <a:t>Human-Computer Interaction </a:t>
            </a:r>
            <a:br>
              <a:rPr kumimoji="0" lang="en-GB" sz="2000" b="1" i="0" strike="noStrike" kern="1200" cap="none" spc="0" normalizeH="0" baseline="0" noProof="0" dirty="0">
                <a:ln>
                  <a:noFill/>
                </a:ln>
                <a:solidFill>
                  <a:srgbClr val="040261"/>
                </a:solidFill>
                <a:effectLst/>
                <a:uLnTx/>
                <a:uFillTx/>
                <a:latin typeface="Neue Haas Grotesk Text Pro"/>
                <a:ea typeface="+mj-ea"/>
                <a:cs typeface="+mj-cs"/>
              </a:rPr>
            </a:br>
            <a:r>
              <a:rPr kumimoji="0" lang="en-GB" sz="2000" b="0" i="0" strike="noStrike" kern="1200" cap="none" spc="0" normalizeH="0" baseline="0" noProof="0" dirty="0">
                <a:ln>
                  <a:noFill/>
                </a:ln>
                <a:solidFill>
                  <a:srgbClr val="040261"/>
                </a:solidFill>
                <a:effectLst/>
                <a:uLnTx/>
                <a:uFillTx/>
                <a:latin typeface="Neue Haas Grotesk Text Pro"/>
                <a:ea typeface="+mj-ea"/>
                <a:cs typeface="+mj-cs"/>
              </a:rPr>
              <a:t>Currently some computer games can be played with head movement, instead of mouse or keyboard (but the player must wear headgear). </a:t>
            </a:r>
          </a:p>
          <a:p>
            <a:endParaRPr kumimoji="0" lang="en-GB" sz="2000" b="1" i="0" strike="noStrike" kern="1200" cap="none" spc="0" normalizeH="0" baseline="0" noProof="0" dirty="0">
              <a:ln>
                <a:noFill/>
              </a:ln>
              <a:solidFill>
                <a:srgbClr val="040261"/>
              </a:solidFill>
              <a:effectLst/>
              <a:uLnTx/>
              <a:uFillTx/>
              <a:latin typeface="Neue Haas Grotesk Text Pro"/>
              <a:ea typeface="+mj-ea"/>
              <a:cs typeface="+mj-cs"/>
            </a:endParaRPr>
          </a:p>
        </p:txBody>
      </p:sp>
    </p:spTree>
    <p:extLst>
      <p:ext uri="{BB962C8B-B14F-4D97-AF65-F5344CB8AC3E}">
        <p14:creationId xmlns:p14="http://schemas.microsoft.com/office/powerpoint/2010/main" val="4146143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 xmlns:a16="http://schemas.microsoft.com/office/drawing/2014/main" id="{3ADF0992-3532-8081-925B-CFD6B7E2EC49}"/>
              </a:ext>
            </a:extLst>
          </p:cNvPr>
          <p:cNvSpPr txBox="1"/>
          <p:nvPr/>
        </p:nvSpPr>
        <p:spPr>
          <a:xfrm>
            <a:off x="317687" y="6514539"/>
            <a:ext cx="7315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rgbClr val="08399C"/>
                </a:solidFill>
                <a:latin typeface="Open Sans"/>
              </a:rPr>
              <a:t> </a:t>
            </a:r>
            <a:r>
              <a:rPr lang="en-US">
                <a:solidFill>
                  <a:srgbClr val="08399C"/>
                </a:solidFill>
                <a:latin typeface="Open Sans"/>
              </a:rPr>
              <a:t> </a:t>
            </a:r>
            <a:endParaRPr lang="en-GB"/>
          </a:p>
        </p:txBody>
      </p:sp>
      <p:sp>
        <p:nvSpPr>
          <p:cNvPr id="4" name="TextBox 3">
            <a:extLst>
              <a:ext uri="{FF2B5EF4-FFF2-40B4-BE49-F238E27FC236}">
                <a16:creationId xmlns="" xmlns:a16="http://schemas.microsoft.com/office/drawing/2014/main" id="{0AA9CEBE-42C9-D60A-8243-16BE5A59695C}"/>
              </a:ext>
            </a:extLst>
          </p:cNvPr>
          <p:cNvSpPr txBox="1"/>
          <p:nvPr/>
        </p:nvSpPr>
        <p:spPr>
          <a:xfrm>
            <a:off x="275665" y="634253"/>
            <a:ext cx="555587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8399C"/>
                </a:solidFill>
              </a:rPr>
              <a:t>Similar applications in the market</a:t>
            </a:r>
          </a:p>
        </p:txBody>
      </p:sp>
      <p:sp>
        <p:nvSpPr>
          <p:cNvPr id="2" name="TextBox 1">
            <a:extLst>
              <a:ext uri="{FF2B5EF4-FFF2-40B4-BE49-F238E27FC236}">
                <a16:creationId xmlns="" xmlns:a16="http://schemas.microsoft.com/office/drawing/2014/main" id="{6B91596D-B952-E93B-84E1-105A9026A7CE}"/>
              </a:ext>
            </a:extLst>
          </p:cNvPr>
          <p:cNvSpPr txBox="1"/>
          <p:nvPr/>
        </p:nvSpPr>
        <p:spPr>
          <a:xfrm>
            <a:off x="319414" y="1248428"/>
            <a:ext cx="655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8399C"/>
                </a:solidFill>
                <a:latin typeface="Roboto"/>
                <a:ea typeface="Roboto"/>
                <a:cs typeface="Roboto"/>
              </a:rPr>
              <a:t>*</a:t>
            </a:r>
            <a:r>
              <a:rPr lang="en-US" sz="2000" b="1" dirty="0">
                <a:solidFill>
                  <a:srgbClr val="08399C"/>
                </a:solidFill>
                <a:latin typeface="Roboto"/>
                <a:ea typeface="Roboto"/>
                <a:cs typeface="Roboto"/>
              </a:rPr>
              <a:t> Lux and Face Recognition : </a:t>
            </a:r>
            <a:r>
              <a:rPr lang="en-US" sz="2000" dirty="0">
                <a:ea typeface="+mn-lt"/>
                <a:cs typeface="+mn-lt"/>
              </a:rPr>
              <a:t>https://www.luxand.com/</a:t>
            </a:r>
            <a:endParaRPr lang="en-US" sz="2000" b="1" dirty="0">
              <a:solidFill>
                <a:srgbClr val="08399C"/>
              </a:solidFill>
              <a:latin typeface="Roboto"/>
              <a:ea typeface="Roboto"/>
              <a:cs typeface="Roboto"/>
            </a:endParaRPr>
          </a:p>
        </p:txBody>
      </p:sp>
      <p:sp>
        <p:nvSpPr>
          <p:cNvPr id="5" name="TextBox 4">
            <a:extLst>
              <a:ext uri="{FF2B5EF4-FFF2-40B4-BE49-F238E27FC236}">
                <a16:creationId xmlns="" xmlns:a16="http://schemas.microsoft.com/office/drawing/2014/main" id="{9DF6B2DB-13EC-13E4-528C-E6C23AF82D28}"/>
              </a:ext>
            </a:extLst>
          </p:cNvPr>
          <p:cNvSpPr txBox="1"/>
          <p:nvPr/>
        </p:nvSpPr>
        <p:spPr>
          <a:xfrm>
            <a:off x="475990" y="1791223"/>
            <a:ext cx="107389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40261"/>
                </a:solidFill>
                <a:latin typeface="ff-more-web-pro"/>
              </a:rPr>
              <a:t>This </a:t>
            </a:r>
            <a:r>
              <a:rPr lang="en-US">
                <a:solidFill>
                  <a:srgbClr val="040261"/>
                </a:solidFill>
                <a:latin typeface="ff-more-web-pro"/>
                <a:hlinkClick r:id="rId2">
                  <a:extLst>
                    <a:ext uri="{A12FA001-AC4F-418D-AE19-62706E023703}">
                      <ahyp:hlinkClr xmlns="" xmlns:ahyp="http://schemas.microsoft.com/office/drawing/2018/hyperlinkcolor" val="tx"/>
                    </a:ext>
                  </a:extLst>
                </a:hlinkClick>
              </a:rPr>
              <a:t>app allows you to tap a detected face</a:t>
            </a:r>
            <a:r>
              <a:rPr lang="en-US">
                <a:solidFill>
                  <a:srgbClr val="040261"/>
                </a:solidFill>
                <a:latin typeface="ff-more-web-pro"/>
              </a:rPr>
              <a:t> and give it a name. Also, it helps recognize and memorize that face ahead. All you need to do is hold your device at your arm’s length and rotate it slowly at multiple views changing the location, and the app will recognize it. This app has the caliber to memorize various persons; if it doesn’t, you must repeat the process</a:t>
            </a:r>
            <a:endParaRPr lang="en-US">
              <a:solidFill>
                <a:srgbClr val="040261"/>
              </a:solidFill>
            </a:endParaRPr>
          </a:p>
        </p:txBody>
      </p:sp>
      <p:pic>
        <p:nvPicPr>
          <p:cNvPr id="6" name="Picture 6" descr="Graphical user interface, text, application&#10;&#10;Description automatically generated">
            <a:extLst>
              <a:ext uri="{FF2B5EF4-FFF2-40B4-BE49-F238E27FC236}">
                <a16:creationId xmlns="" xmlns:a16="http://schemas.microsoft.com/office/drawing/2014/main" id="{5E43EE38-B899-E45B-5087-C6FC038B2F47}"/>
              </a:ext>
            </a:extLst>
          </p:cNvPr>
          <p:cNvPicPr>
            <a:picLocks noChangeAspect="1"/>
          </p:cNvPicPr>
          <p:nvPr/>
        </p:nvPicPr>
        <p:blipFill>
          <a:blip r:embed="rId3"/>
          <a:stretch>
            <a:fillRect/>
          </a:stretch>
        </p:blipFill>
        <p:spPr>
          <a:xfrm>
            <a:off x="5141619" y="2997041"/>
            <a:ext cx="6970734" cy="792432"/>
          </a:xfrm>
          <a:prstGeom prst="rect">
            <a:avLst/>
          </a:prstGeom>
        </p:spPr>
      </p:pic>
      <p:pic>
        <p:nvPicPr>
          <p:cNvPr id="7" name="Picture 7" descr="Table&#10;&#10;Description automatically generated">
            <a:extLst>
              <a:ext uri="{FF2B5EF4-FFF2-40B4-BE49-F238E27FC236}">
                <a16:creationId xmlns="" xmlns:a16="http://schemas.microsoft.com/office/drawing/2014/main" id="{C1DFE36E-4EDF-2FD9-AABC-C74080988B45}"/>
              </a:ext>
            </a:extLst>
          </p:cNvPr>
          <p:cNvPicPr>
            <a:picLocks noChangeAspect="1"/>
          </p:cNvPicPr>
          <p:nvPr/>
        </p:nvPicPr>
        <p:blipFill>
          <a:blip r:embed="rId4"/>
          <a:stretch>
            <a:fillRect/>
          </a:stretch>
        </p:blipFill>
        <p:spPr>
          <a:xfrm>
            <a:off x="5144307" y="3722209"/>
            <a:ext cx="6970733" cy="2974010"/>
          </a:xfrm>
          <a:prstGeom prst="rect">
            <a:avLst/>
          </a:prstGeom>
        </p:spPr>
      </p:pic>
      <p:pic>
        <p:nvPicPr>
          <p:cNvPr id="8" name="Picture 8" descr="Graphical user interface, website&#10;&#10;Description automatically generated">
            <a:extLst>
              <a:ext uri="{FF2B5EF4-FFF2-40B4-BE49-F238E27FC236}">
                <a16:creationId xmlns="" xmlns:a16="http://schemas.microsoft.com/office/drawing/2014/main" id="{3C2EAEC9-48AC-16D1-FE0C-9AC19F1E769D}"/>
              </a:ext>
            </a:extLst>
          </p:cNvPr>
          <p:cNvPicPr>
            <a:picLocks noChangeAspect="1"/>
          </p:cNvPicPr>
          <p:nvPr/>
        </p:nvPicPr>
        <p:blipFill>
          <a:blip r:embed="rId5"/>
          <a:stretch>
            <a:fillRect/>
          </a:stretch>
        </p:blipFill>
        <p:spPr>
          <a:xfrm>
            <a:off x="879765" y="4836314"/>
            <a:ext cx="3343563" cy="1930556"/>
          </a:xfrm>
          <a:prstGeom prst="rect">
            <a:avLst/>
          </a:prstGeom>
        </p:spPr>
      </p:pic>
      <p:pic>
        <p:nvPicPr>
          <p:cNvPr id="9" name="Picture 9" descr="Logo, company name&#10;&#10;Description automatically generated">
            <a:extLst>
              <a:ext uri="{FF2B5EF4-FFF2-40B4-BE49-F238E27FC236}">
                <a16:creationId xmlns="" xmlns:a16="http://schemas.microsoft.com/office/drawing/2014/main" id="{9D14BD89-4F60-38ED-8214-3F9AC5FB1668}"/>
              </a:ext>
            </a:extLst>
          </p:cNvPr>
          <p:cNvPicPr>
            <a:picLocks noChangeAspect="1"/>
          </p:cNvPicPr>
          <p:nvPr/>
        </p:nvPicPr>
        <p:blipFill>
          <a:blip r:embed="rId6"/>
          <a:stretch>
            <a:fillRect/>
          </a:stretch>
        </p:blipFill>
        <p:spPr>
          <a:xfrm>
            <a:off x="983673" y="2986511"/>
            <a:ext cx="2927927" cy="1854798"/>
          </a:xfrm>
          <a:prstGeom prst="rect">
            <a:avLst/>
          </a:prstGeom>
        </p:spPr>
      </p:pic>
    </p:spTree>
    <p:extLst>
      <p:ext uri="{BB962C8B-B14F-4D97-AF65-F5344CB8AC3E}">
        <p14:creationId xmlns:p14="http://schemas.microsoft.com/office/powerpoint/2010/main" val="416648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EA760AB-1685-53EE-4E18-EC6FB6380468}"/>
              </a:ext>
            </a:extLst>
          </p:cNvPr>
          <p:cNvSpPr txBox="1"/>
          <p:nvPr/>
        </p:nvSpPr>
        <p:spPr>
          <a:xfrm>
            <a:off x="173277" y="674318"/>
            <a:ext cx="120228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err="1">
                <a:solidFill>
                  <a:srgbClr val="08399C"/>
                </a:solidFill>
                <a:latin typeface="Roboto"/>
                <a:ea typeface="Roboto"/>
                <a:cs typeface="Roboto"/>
              </a:rPr>
              <a:t>Railer</a:t>
            </a:r>
            <a:r>
              <a:rPr lang="en-US" sz="2400" b="1" dirty="0">
                <a:solidFill>
                  <a:srgbClr val="08399C"/>
                </a:solidFill>
                <a:latin typeface="Roboto"/>
                <a:ea typeface="Roboto"/>
                <a:cs typeface="Roboto"/>
              </a:rPr>
              <a:t> – Face Attendance :</a:t>
            </a:r>
            <a:r>
              <a:rPr lang="en-US" sz="2000" b="1" dirty="0">
                <a:solidFill>
                  <a:srgbClr val="08399C"/>
                </a:solidFill>
                <a:latin typeface="Roboto"/>
                <a:ea typeface="Roboto"/>
                <a:cs typeface="Roboto"/>
              </a:rPr>
              <a:t> </a:t>
            </a:r>
            <a:r>
              <a:rPr lang="en-US" sz="2000" dirty="0">
                <a:ea typeface="+mn-lt"/>
                <a:cs typeface="+mn-lt"/>
              </a:rPr>
              <a:t>https://www.emizentech.com/blog/best-face-recognition-apps.html</a:t>
            </a:r>
            <a:endParaRPr lang="en-US" sz="2000" b="1" dirty="0">
              <a:solidFill>
                <a:srgbClr val="08399C"/>
              </a:solidFill>
              <a:latin typeface="Roboto"/>
              <a:ea typeface="Roboto"/>
              <a:cs typeface="Roboto"/>
            </a:endParaRPr>
          </a:p>
        </p:txBody>
      </p:sp>
      <p:sp>
        <p:nvSpPr>
          <p:cNvPr id="3" name="TextBox 2">
            <a:extLst>
              <a:ext uri="{FF2B5EF4-FFF2-40B4-BE49-F238E27FC236}">
                <a16:creationId xmlns="" xmlns:a16="http://schemas.microsoft.com/office/drawing/2014/main" id="{7F241FEE-8EB0-51D9-45BC-D4B3BC27A28E}"/>
              </a:ext>
            </a:extLst>
          </p:cNvPr>
          <p:cNvSpPr txBox="1"/>
          <p:nvPr/>
        </p:nvSpPr>
        <p:spPr>
          <a:xfrm>
            <a:off x="288100" y="1394564"/>
            <a:ext cx="112295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40261"/>
                </a:solidFill>
                <a:latin typeface="ff-more-web-pro"/>
              </a:rPr>
              <a:t>With the face recognition and mobile attendance management app, </a:t>
            </a:r>
            <a:r>
              <a:rPr lang="en-US" dirty="0" err="1">
                <a:solidFill>
                  <a:srgbClr val="040261"/>
                </a:solidFill>
                <a:latin typeface="ff-more-web-pro"/>
              </a:rPr>
              <a:t>Railer</a:t>
            </a:r>
            <a:r>
              <a:rPr lang="en-US" dirty="0">
                <a:solidFill>
                  <a:srgbClr val="040261"/>
                </a:solidFill>
                <a:latin typeface="ff-more-web-pro"/>
              </a:rPr>
              <a:t> helps in employee check-in, check-out quickly maintains time attendance, leave management, analytics and reporting, and much more.</a:t>
            </a:r>
            <a:endParaRPr lang="en-US" dirty="0">
              <a:solidFill>
                <a:srgbClr val="040261"/>
              </a:solidFill>
            </a:endParaRPr>
          </a:p>
        </p:txBody>
      </p:sp>
      <p:pic>
        <p:nvPicPr>
          <p:cNvPr id="4" name="Picture 4" descr="Graphical user interface, text, email&#10;&#10;Description automatically generated">
            <a:extLst>
              <a:ext uri="{FF2B5EF4-FFF2-40B4-BE49-F238E27FC236}">
                <a16:creationId xmlns="" xmlns:a16="http://schemas.microsoft.com/office/drawing/2014/main" id="{5E761743-2C9A-C394-1ADE-26CFBD825E7D}"/>
              </a:ext>
            </a:extLst>
          </p:cNvPr>
          <p:cNvPicPr>
            <a:picLocks noChangeAspect="1"/>
          </p:cNvPicPr>
          <p:nvPr/>
        </p:nvPicPr>
        <p:blipFill>
          <a:blip r:embed="rId2"/>
          <a:stretch>
            <a:fillRect/>
          </a:stretch>
        </p:blipFill>
        <p:spPr>
          <a:xfrm>
            <a:off x="4871328" y="1991218"/>
            <a:ext cx="7315201" cy="4745610"/>
          </a:xfrm>
          <a:prstGeom prst="rect">
            <a:avLst/>
          </a:prstGeom>
        </p:spPr>
      </p:pic>
      <p:pic>
        <p:nvPicPr>
          <p:cNvPr id="6" name="Picture 6" descr="Graphical user interface, text, application&#10;&#10;Description automatically generated">
            <a:extLst>
              <a:ext uri="{FF2B5EF4-FFF2-40B4-BE49-F238E27FC236}">
                <a16:creationId xmlns="" xmlns:a16="http://schemas.microsoft.com/office/drawing/2014/main" id="{A960817C-F801-AC1A-0C7B-EFB0468F898B}"/>
              </a:ext>
            </a:extLst>
          </p:cNvPr>
          <p:cNvPicPr>
            <a:picLocks noChangeAspect="1"/>
          </p:cNvPicPr>
          <p:nvPr/>
        </p:nvPicPr>
        <p:blipFill>
          <a:blip r:embed="rId3"/>
          <a:stretch>
            <a:fillRect/>
          </a:stretch>
        </p:blipFill>
        <p:spPr>
          <a:xfrm>
            <a:off x="117763" y="2190874"/>
            <a:ext cx="4578927" cy="4438980"/>
          </a:xfrm>
          <a:prstGeom prst="rect">
            <a:avLst/>
          </a:prstGeom>
        </p:spPr>
      </p:pic>
    </p:spTree>
    <p:extLst>
      <p:ext uri="{BB962C8B-B14F-4D97-AF65-F5344CB8AC3E}">
        <p14:creationId xmlns:p14="http://schemas.microsoft.com/office/powerpoint/2010/main" val="1698744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2BB80B2-6EBD-3B69-9364-0D140D4D6ED0}"/>
              </a:ext>
            </a:extLst>
          </p:cNvPr>
          <p:cNvSpPr txBox="1"/>
          <p:nvPr/>
        </p:nvSpPr>
        <p:spPr>
          <a:xfrm>
            <a:off x="423798" y="684756"/>
            <a:ext cx="83903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8399C"/>
                </a:solidFill>
                <a:latin typeface="Roboto"/>
                <a:ea typeface="Roboto"/>
                <a:cs typeface="Roboto"/>
              </a:rPr>
              <a:t>LogMeIn : </a:t>
            </a:r>
            <a:r>
              <a:rPr lang="en-US" sz="2400">
                <a:solidFill>
                  <a:srgbClr val="08399C"/>
                </a:solidFill>
                <a:ea typeface="+mn-lt"/>
                <a:cs typeface="+mn-lt"/>
              </a:rPr>
              <a:t>https://www.logmein.com/</a:t>
            </a:r>
            <a:endParaRPr lang="en-US" sz="2400" b="1">
              <a:solidFill>
                <a:srgbClr val="08399C"/>
              </a:solidFill>
              <a:ea typeface="+mn-lt"/>
              <a:cs typeface="+mn-lt"/>
            </a:endParaRPr>
          </a:p>
        </p:txBody>
      </p:sp>
      <p:sp>
        <p:nvSpPr>
          <p:cNvPr id="3" name="TextBox 2">
            <a:extLst>
              <a:ext uri="{FF2B5EF4-FFF2-40B4-BE49-F238E27FC236}">
                <a16:creationId xmlns="" xmlns:a16="http://schemas.microsoft.com/office/drawing/2014/main" id="{F9AA5884-520E-E1F4-0232-4C83EC906329}"/>
              </a:ext>
            </a:extLst>
          </p:cNvPr>
          <p:cNvSpPr txBox="1"/>
          <p:nvPr/>
        </p:nvSpPr>
        <p:spPr>
          <a:xfrm>
            <a:off x="465551" y="1144044"/>
            <a:ext cx="112608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40261"/>
                </a:solidFill>
                <a:latin typeface="ff-more-web-pro"/>
              </a:rPr>
              <a:t>Now, you can get secure computer access anytime, anywhere from your Android device. Moreover, you can access your data, files, and apps and do the stuff you need to perform. So, you will get everything at your fingertips.</a:t>
            </a:r>
            <a:endParaRPr lang="en-US">
              <a:solidFill>
                <a:srgbClr val="040261"/>
              </a:solidFill>
            </a:endParaRPr>
          </a:p>
        </p:txBody>
      </p:sp>
      <p:pic>
        <p:nvPicPr>
          <p:cNvPr id="4" name="Picture 4">
            <a:extLst>
              <a:ext uri="{FF2B5EF4-FFF2-40B4-BE49-F238E27FC236}">
                <a16:creationId xmlns="" xmlns:a16="http://schemas.microsoft.com/office/drawing/2014/main" id="{70515EE9-06D8-C8B7-28E0-84958E48A197}"/>
              </a:ext>
            </a:extLst>
          </p:cNvPr>
          <p:cNvPicPr>
            <a:picLocks noChangeAspect="1"/>
          </p:cNvPicPr>
          <p:nvPr/>
        </p:nvPicPr>
        <p:blipFill>
          <a:blip r:embed="rId2"/>
          <a:stretch>
            <a:fillRect/>
          </a:stretch>
        </p:blipFill>
        <p:spPr>
          <a:xfrm>
            <a:off x="5760012" y="1796031"/>
            <a:ext cx="6083473" cy="4946513"/>
          </a:xfrm>
          <a:prstGeom prst="rect">
            <a:avLst/>
          </a:prstGeom>
        </p:spPr>
      </p:pic>
      <p:pic>
        <p:nvPicPr>
          <p:cNvPr id="5" name="Picture 5" descr="Graphical user interface, website&#10;&#10;Description automatically generated">
            <a:extLst>
              <a:ext uri="{FF2B5EF4-FFF2-40B4-BE49-F238E27FC236}">
                <a16:creationId xmlns="" xmlns:a16="http://schemas.microsoft.com/office/drawing/2014/main" id="{0F123ECB-2F73-1758-AAB6-1DD45CA87B99}"/>
              </a:ext>
            </a:extLst>
          </p:cNvPr>
          <p:cNvPicPr>
            <a:picLocks noChangeAspect="1"/>
          </p:cNvPicPr>
          <p:nvPr/>
        </p:nvPicPr>
        <p:blipFill>
          <a:blip r:embed="rId3"/>
          <a:stretch>
            <a:fillRect/>
          </a:stretch>
        </p:blipFill>
        <p:spPr>
          <a:xfrm>
            <a:off x="464128" y="2216215"/>
            <a:ext cx="5098472" cy="4295933"/>
          </a:xfrm>
          <a:prstGeom prst="rect">
            <a:avLst/>
          </a:prstGeom>
        </p:spPr>
      </p:pic>
    </p:spTree>
    <p:extLst>
      <p:ext uri="{BB962C8B-B14F-4D97-AF65-F5344CB8AC3E}">
        <p14:creationId xmlns:p14="http://schemas.microsoft.com/office/powerpoint/2010/main" val="235699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2BB80B2-6EBD-3B69-9364-0D140D4D6ED0}"/>
              </a:ext>
            </a:extLst>
          </p:cNvPr>
          <p:cNvSpPr txBox="1"/>
          <p:nvPr/>
        </p:nvSpPr>
        <p:spPr>
          <a:xfrm>
            <a:off x="250617" y="569301"/>
            <a:ext cx="85288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8399C"/>
                </a:solidFill>
              </a:rPr>
              <a:t>FACEFIRST</a:t>
            </a:r>
            <a:r>
              <a:rPr lang="en-US" sz="2400" b="1" dirty="0">
                <a:solidFill>
                  <a:srgbClr val="08399C"/>
                </a:solidFill>
                <a:latin typeface="Roboto"/>
                <a:ea typeface="Roboto"/>
                <a:cs typeface="Roboto"/>
              </a:rPr>
              <a:t> : </a:t>
            </a:r>
            <a:r>
              <a:rPr lang="en-US" sz="2400" dirty="0">
                <a:solidFill>
                  <a:srgbClr val="08399C"/>
                </a:solidFill>
                <a:ea typeface="+mn-lt"/>
                <a:cs typeface="+mn-lt"/>
              </a:rPr>
              <a:t>https://www.logmein.com/</a:t>
            </a:r>
            <a:endParaRPr lang="en-US" sz="2400" b="1" dirty="0">
              <a:solidFill>
                <a:srgbClr val="08399C"/>
              </a:solidFill>
              <a:ea typeface="+mn-lt"/>
              <a:cs typeface="+mn-lt"/>
            </a:endParaRPr>
          </a:p>
        </p:txBody>
      </p:sp>
      <p:sp>
        <p:nvSpPr>
          <p:cNvPr id="3" name="TextBox 2">
            <a:extLst>
              <a:ext uri="{FF2B5EF4-FFF2-40B4-BE49-F238E27FC236}">
                <a16:creationId xmlns="" xmlns:a16="http://schemas.microsoft.com/office/drawing/2014/main" id="{F9AA5884-520E-E1F4-0232-4C83EC906329}"/>
              </a:ext>
            </a:extLst>
          </p:cNvPr>
          <p:cNvSpPr txBox="1"/>
          <p:nvPr/>
        </p:nvSpPr>
        <p:spPr>
          <a:xfrm>
            <a:off x="465551" y="1144044"/>
            <a:ext cx="112608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40261"/>
              </a:solidFill>
              <a:latin typeface="ff-more-web-pro"/>
            </a:endParaRPr>
          </a:p>
        </p:txBody>
      </p:sp>
      <p:sp>
        <p:nvSpPr>
          <p:cNvPr id="6" name="TextBox 5">
            <a:extLst>
              <a:ext uri="{FF2B5EF4-FFF2-40B4-BE49-F238E27FC236}">
                <a16:creationId xmlns="" xmlns:a16="http://schemas.microsoft.com/office/drawing/2014/main" id="{DED0186F-0730-82F5-3A0E-D5D7AF64DBBC}"/>
              </a:ext>
            </a:extLst>
          </p:cNvPr>
          <p:cNvSpPr txBox="1"/>
          <p:nvPr/>
        </p:nvSpPr>
        <p:spPr>
          <a:xfrm>
            <a:off x="163946" y="972127"/>
            <a:ext cx="11413836"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solidFill>
                  <a:srgbClr val="040261"/>
                </a:solidFill>
                <a:latin typeface="Gilroy-Regular"/>
              </a:rPr>
              <a:t>FaceFirst</a:t>
            </a:r>
            <a:r>
              <a:rPr lang="en-US" sz="2000" dirty="0">
                <a:solidFill>
                  <a:srgbClr val="040261"/>
                </a:solidFill>
                <a:latin typeface="Gilroy-Regular"/>
              </a:rPr>
              <a:t> is a popular choice in the face recognition apps category in law enforcement and the military, which helps in matching photographs of personnel in the field almost instantly against their databases.</a:t>
            </a:r>
          </a:p>
          <a:p>
            <a:r>
              <a:rPr lang="en-US" sz="2000" dirty="0">
                <a:solidFill>
                  <a:srgbClr val="040261"/>
                </a:solidFill>
                <a:latin typeface="Gilroy-Regular"/>
              </a:rPr>
              <a:t>This face recognition app is used to find out the identity of individuals, which can help law enforcement officers improve the security of the community while making sure that they do not engage in any false arrests.</a:t>
            </a:r>
          </a:p>
          <a:p>
            <a:r>
              <a:rPr lang="en-US" sz="2000" dirty="0">
                <a:solidFill>
                  <a:srgbClr val="040261"/>
                </a:solidFill>
                <a:latin typeface="Gilroy-Regular"/>
              </a:rPr>
              <a:t>Not only that, but officers can also use </a:t>
            </a:r>
            <a:r>
              <a:rPr lang="en-US" sz="2000" dirty="0" err="1">
                <a:solidFill>
                  <a:srgbClr val="040261"/>
                </a:solidFill>
                <a:latin typeface="Gilroy-Regular"/>
              </a:rPr>
              <a:t>FaceFirst</a:t>
            </a:r>
            <a:r>
              <a:rPr lang="en-US" sz="2000" dirty="0">
                <a:solidFill>
                  <a:srgbClr val="040261"/>
                </a:solidFill>
                <a:latin typeface="Gilroy-Regular"/>
              </a:rPr>
              <a:t> to create </a:t>
            </a:r>
          </a:p>
          <a:p>
            <a:r>
              <a:rPr lang="en-US" sz="2000" dirty="0">
                <a:solidFill>
                  <a:srgbClr val="040261"/>
                </a:solidFill>
                <a:latin typeface="Gilroy-Regular"/>
              </a:rPr>
              <a:t>a watchlist in which they can enroll</a:t>
            </a:r>
            <a:endParaRPr lang="en-US" dirty="0">
              <a:solidFill>
                <a:srgbClr val="000000"/>
              </a:solidFill>
              <a:latin typeface="Gill Sans MT" panose="020B0502020104020203"/>
            </a:endParaRPr>
          </a:p>
          <a:p>
            <a:r>
              <a:rPr lang="en-US" sz="2000" dirty="0">
                <a:solidFill>
                  <a:srgbClr val="040261"/>
                </a:solidFill>
                <a:latin typeface="Gilroy-Regular"/>
              </a:rPr>
              <a:t> suspected criminals while they are on-ground</a:t>
            </a:r>
            <a:endParaRPr lang="en-US" dirty="0">
              <a:solidFill>
                <a:srgbClr val="000000"/>
              </a:solidFill>
              <a:latin typeface="Gill Sans MT" panose="020B0502020104020203"/>
            </a:endParaRPr>
          </a:p>
          <a:p>
            <a:r>
              <a:rPr lang="en-US" sz="2000" dirty="0">
                <a:solidFill>
                  <a:srgbClr val="040261"/>
                </a:solidFill>
                <a:latin typeface="Gilroy-Regular"/>
              </a:rPr>
              <a:t> performing their duties.</a:t>
            </a:r>
            <a:endParaRPr lang="en-US"/>
          </a:p>
          <a:p>
            <a:r>
              <a:rPr lang="en-US" sz="2000" b="1" dirty="0">
                <a:solidFill>
                  <a:srgbClr val="040261"/>
                </a:solidFill>
                <a:latin typeface="Gilroy-Regular"/>
              </a:rPr>
              <a:t>Facial Recognition App Category:</a:t>
            </a:r>
            <a:r>
              <a:rPr lang="en-US" sz="2000" dirty="0">
                <a:solidFill>
                  <a:srgbClr val="040261"/>
                </a:solidFill>
                <a:latin typeface="Gilroy-Regular"/>
              </a:rPr>
              <a:t> Law Enforcement App</a:t>
            </a:r>
          </a:p>
          <a:p>
            <a:r>
              <a:rPr lang="en-US" sz="2000" b="1" dirty="0">
                <a:solidFill>
                  <a:srgbClr val="040261"/>
                </a:solidFill>
                <a:latin typeface="Gilroy-Regular"/>
              </a:rPr>
              <a:t>Price:</a:t>
            </a:r>
            <a:r>
              <a:rPr lang="en-US" sz="2000" dirty="0">
                <a:solidFill>
                  <a:srgbClr val="040261"/>
                </a:solidFill>
                <a:latin typeface="Gilroy-Regular"/>
              </a:rPr>
              <a:t> Free</a:t>
            </a:r>
          </a:p>
        </p:txBody>
      </p:sp>
      <p:pic>
        <p:nvPicPr>
          <p:cNvPr id="7" name="Picture 7" descr="Graphical user interface, text, application, chat or text message&#10;&#10;Description automatically generated">
            <a:extLst>
              <a:ext uri="{FF2B5EF4-FFF2-40B4-BE49-F238E27FC236}">
                <a16:creationId xmlns="" xmlns:a16="http://schemas.microsoft.com/office/drawing/2014/main" id="{EAAF3797-B183-25E0-4E62-B1489E798EE3}"/>
              </a:ext>
            </a:extLst>
          </p:cNvPr>
          <p:cNvPicPr>
            <a:picLocks noChangeAspect="1"/>
          </p:cNvPicPr>
          <p:nvPr/>
        </p:nvPicPr>
        <p:blipFill>
          <a:blip r:embed="rId2"/>
          <a:stretch>
            <a:fillRect/>
          </a:stretch>
        </p:blipFill>
        <p:spPr>
          <a:xfrm>
            <a:off x="7218219" y="2568999"/>
            <a:ext cx="4740562" cy="4294639"/>
          </a:xfrm>
          <a:prstGeom prst="rect">
            <a:avLst/>
          </a:prstGeom>
        </p:spPr>
      </p:pic>
    </p:spTree>
    <p:extLst>
      <p:ext uri="{BB962C8B-B14F-4D97-AF65-F5344CB8AC3E}">
        <p14:creationId xmlns:p14="http://schemas.microsoft.com/office/powerpoint/2010/main" val="25360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0574" y="360433"/>
            <a:ext cx="2741168" cy="402033"/>
          </a:xfrm>
          <a:prstGeom prst="rect">
            <a:avLst/>
          </a:prstGeom>
        </p:spPr>
        <p:txBody>
          <a:bodyPr vert="horz" wrap="square" lIns="0" tIns="17145" rIns="0" bIns="0" rtlCol="0">
            <a:spAutoFit/>
          </a:bodyPr>
          <a:lstStyle/>
          <a:p>
            <a:pPr marL="12700" marR="5080">
              <a:lnSpc>
                <a:spcPts val="950"/>
              </a:lnSpc>
              <a:spcBef>
                <a:spcPts val="135"/>
              </a:spcBef>
            </a:pPr>
            <a:r>
              <a:rPr sz="800" spc="10" dirty="0">
                <a:solidFill>
                  <a:srgbClr val="231F20"/>
                </a:solidFill>
                <a:latin typeface="Calibri"/>
                <a:cs typeface="Calibri"/>
              </a:rPr>
              <a:t>Hindawi </a:t>
            </a:r>
            <a:r>
              <a:rPr sz="800" dirty="0">
                <a:solidFill>
                  <a:srgbClr val="231F20"/>
                </a:solidFill>
                <a:latin typeface="Calibri"/>
                <a:cs typeface="Calibri"/>
              </a:rPr>
              <a:t>Publishing Corporation </a:t>
            </a:r>
            <a:r>
              <a:rPr sz="800" spc="5" dirty="0">
                <a:solidFill>
                  <a:srgbClr val="231F20"/>
                </a:solidFill>
                <a:latin typeface="Calibri"/>
                <a:cs typeface="Calibri"/>
              </a:rPr>
              <a:t> </a:t>
            </a:r>
            <a:r>
              <a:rPr sz="800" spc="-15" dirty="0">
                <a:solidFill>
                  <a:srgbClr val="231F20"/>
                </a:solidFill>
                <a:latin typeface="Calibri"/>
                <a:cs typeface="Calibri"/>
              </a:rPr>
              <a:t>Advances </a:t>
            </a:r>
            <a:r>
              <a:rPr sz="800" spc="20" dirty="0">
                <a:solidFill>
                  <a:srgbClr val="231F20"/>
                </a:solidFill>
                <a:latin typeface="Calibri"/>
                <a:cs typeface="Calibri"/>
              </a:rPr>
              <a:t>in </a:t>
            </a:r>
            <a:r>
              <a:rPr sz="800" spc="5" dirty="0">
                <a:solidFill>
                  <a:srgbClr val="231F20"/>
                </a:solidFill>
                <a:latin typeface="Calibri"/>
                <a:cs typeface="Calibri"/>
              </a:rPr>
              <a:t>Artificial </a:t>
            </a:r>
            <a:r>
              <a:rPr sz="800" spc="-5" dirty="0">
                <a:solidFill>
                  <a:srgbClr val="231F20"/>
                </a:solidFill>
                <a:latin typeface="Calibri"/>
                <a:cs typeface="Calibri"/>
              </a:rPr>
              <a:t>Neural </a:t>
            </a:r>
            <a:r>
              <a:rPr sz="800" spc="-25" dirty="0">
                <a:solidFill>
                  <a:srgbClr val="231F20"/>
                </a:solidFill>
                <a:latin typeface="Calibri"/>
                <a:cs typeface="Calibri"/>
              </a:rPr>
              <a:t>Systems </a:t>
            </a:r>
            <a:r>
              <a:rPr sz="800" spc="-20" dirty="0">
                <a:solidFill>
                  <a:srgbClr val="231F20"/>
                </a:solidFill>
                <a:latin typeface="Calibri"/>
                <a:cs typeface="Calibri"/>
              </a:rPr>
              <a:t> </a:t>
            </a:r>
            <a:r>
              <a:rPr sz="800" spc="-10" dirty="0">
                <a:solidFill>
                  <a:srgbClr val="231F20"/>
                </a:solidFill>
                <a:latin typeface="Calibri"/>
                <a:cs typeface="Calibri"/>
              </a:rPr>
              <a:t>Volume</a:t>
            </a:r>
            <a:r>
              <a:rPr sz="800" dirty="0">
                <a:solidFill>
                  <a:srgbClr val="231F20"/>
                </a:solidFill>
                <a:latin typeface="Calibri"/>
                <a:cs typeface="Calibri"/>
              </a:rPr>
              <a:t> </a:t>
            </a:r>
            <a:r>
              <a:rPr sz="800" spc="-25" dirty="0">
                <a:solidFill>
                  <a:srgbClr val="231F20"/>
                </a:solidFill>
                <a:latin typeface="Calibri"/>
                <a:cs typeface="Calibri"/>
              </a:rPr>
              <a:t>2011,</a:t>
            </a:r>
            <a:r>
              <a:rPr sz="800" dirty="0">
                <a:solidFill>
                  <a:srgbClr val="231F20"/>
                </a:solidFill>
                <a:latin typeface="Calibri"/>
                <a:cs typeface="Calibri"/>
              </a:rPr>
              <a:t> </a:t>
            </a:r>
            <a:r>
              <a:rPr sz="800" spc="-5" dirty="0">
                <a:solidFill>
                  <a:srgbClr val="231F20"/>
                </a:solidFill>
                <a:latin typeface="Calibri"/>
                <a:cs typeface="Calibri"/>
              </a:rPr>
              <a:t>Article</a:t>
            </a:r>
            <a:r>
              <a:rPr sz="800" dirty="0">
                <a:solidFill>
                  <a:srgbClr val="231F20"/>
                </a:solidFill>
                <a:latin typeface="Calibri"/>
                <a:cs typeface="Calibri"/>
              </a:rPr>
              <a:t> </a:t>
            </a:r>
            <a:r>
              <a:rPr sz="800" spc="75" dirty="0">
                <a:solidFill>
                  <a:srgbClr val="231F20"/>
                </a:solidFill>
                <a:latin typeface="Calibri"/>
                <a:cs typeface="Calibri"/>
              </a:rPr>
              <a:t>ID</a:t>
            </a:r>
            <a:r>
              <a:rPr sz="800" dirty="0">
                <a:solidFill>
                  <a:srgbClr val="231F20"/>
                </a:solidFill>
                <a:latin typeface="Calibri"/>
                <a:cs typeface="Calibri"/>
              </a:rPr>
              <a:t> </a:t>
            </a:r>
            <a:r>
              <a:rPr sz="800" spc="-30" dirty="0">
                <a:solidFill>
                  <a:srgbClr val="231F20"/>
                </a:solidFill>
                <a:latin typeface="Calibri"/>
                <a:cs typeface="Calibri"/>
              </a:rPr>
              <a:t>673016,</a:t>
            </a:r>
            <a:r>
              <a:rPr sz="800" dirty="0">
                <a:solidFill>
                  <a:srgbClr val="231F20"/>
                </a:solidFill>
                <a:latin typeface="Calibri"/>
                <a:cs typeface="Calibri"/>
              </a:rPr>
              <a:t> </a:t>
            </a:r>
            <a:r>
              <a:rPr sz="800" spc="-30" dirty="0">
                <a:latin typeface="Calibri"/>
                <a:cs typeface="Calibri"/>
              </a:rPr>
              <a:t>16</a:t>
            </a:r>
            <a:r>
              <a:rPr sz="800" dirty="0">
                <a:latin typeface="Calibri"/>
                <a:cs typeface="Calibri"/>
              </a:rPr>
              <a:t> </a:t>
            </a:r>
            <a:r>
              <a:rPr sz="800" spc="-35" dirty="0">
                <a:solidFill>
                  <a:srgbClr val="231F20"/>
                </a:solidFill>
                <a:latin typeface="Calibri"/>
                <a:cs typeface="Calibri"/>
              </a:rPr>
              <a:t>pages </a:t>
            </a:r>
            <a:r>
              <a:rPr sz="800" spc="-30" dirty="0">
                <a:solidFill>
                  <a:srgbClr val="231F20"/>
                </a:solidFill>
                <a:latin typeface="Calibri"/>
                <a:cs typeface="Calibri"/>
              </a:rPr>
              <a:t> doi:10.1155/2011/673016</a:t>
            </a:r>
            <a:endParaRPr sz="800">
              <a:latin typeface="Calibri"/>
              <a:cs typeface="Calibri"/>
            </a:endParaRPr>
          </a:p>
        </p:txBody>
      </p:sp>
      <p:sp>
        <p:nvSpPr>
          <p:cNvPr id="3" name="object 3"/>
          <p:cNvSpPr txBox="1"/>
          <p:nvPr/>
        </p:nvSpPr>
        <p:spPr>
          <a:xfrm>
            <a:off x="1010575" y="1101801"/>
            <a:ext cx="8840216" cy="621965"/>
          </a:xfrm>
          <a:prstGeom prst="rect">
            <a:avLst/>
          </a:prstGeom>
        </p:spPr>
        <p:txBody>
          <a:bodyPr vert="horz" wrap="square" lIns="0" tIns="41910" rIns="0" bIns="0" rtlCol="0">
            <a:spAutoFit/>
          </a:bodyPr>
          <a:lstStyle/>
          <a:p>
            <a:pPr marL="12700">
              <a:lnSpc>
                <a:spcPct val="100000"/>
              </a:lnSpc>
              <a:spcBef>
                <a:spcPts val="330"/>
              </a:spcBef>
            </a:pPr>
            <a:r>
              <a:rPr sz="1800" i="1" spc="-80" dirty="0">
                <a:solidFill>
                  <a:srgbClr val="231F20"/>
                </a:solidFill>
                <a:latin typeface="Calibri"/>
                <a:cs typeface="Calibri"/>
              </a:rPr>
              <a:t>Research</a:t>
            </a:r>
            <a:r>
              <a:rPr sz="1800" i="1" spc="-20" dirty="0">
                <a:solidFill>
                  <a:srgbClr val="231F20"/>
                </a:solidFill>
                <a:latin typeface="Calibri"/>
                <a:cs typeface="Calibri"/>
              </a:rPr>
              <a:t> </a:t>
            </a:r>
            <a:r>
              <a:rPr sz="1800" i="1" spc="-25" dirty="0">
                <a:solidFill>
                  <a:srgbClr val="231F20"/>
                </a:solidFill>
                <a:latin typeface="Calibri"/>
                <a:cs typeface="Calibri"/>
              </a:rPr>
              <a:t>Article</a:t>
            </a:r>
            <a:endParaRPr sz="1800">
              <a:latin typeface="Calibri"/>
              <a:cs typeface="Calibri"/>
            </a:endParaRPr>
          </a:p>
          <a:p>
            <a:pPr marL="12700">
              <a:lnSpc>
                <a:spcPct val="100000"/>
              </a:lnSpc>
              <a:spcBef>
                <a:spcPts val="229"/>
              </a:spcBef>
            </a:pPr>
            <a:r>
              <a:rPr sz="1800" b="1" spc="-25" dirty="0">
                <a:solidFill>
                  <a:srgbClr val="231F20"/>
                </a:solidFill>
                <a:latin typeface="Times New Roman"/>
                <a:cs typeface="Times New Roman"/>
              </a:rPr>
              <a:t>Applying</a:t>
            </a:r>
            <a:r>
              <a:rPr sz="1800" b="1" spc="-95" dirty="0">
                <a:solidFill>
                  <a:srgbClr val="231F20"/>
                </a:solidFill>
                <a:latin typeface="Times New Roman"/>
                <a:cs typeface="Times New Roman"/>
              </a:rPr>
              <a:t> </a:t>
            </a:r>
            <a:r>
              <a:rPr sz="1800" b="1" spc="-25" dirty="0">
                <a:solidFill>
                  <a:srgbClr val="231F20"/>
                </a:solidFill>
                <a:latin typeface="Times New Roman"/>
                <a:cs typeface="Times New Roman"/>
              </a:rPr>
              <a:t>Artificial</a:t>
            </a:r>
            <a:r>
              <a:rPr sz="1800" b="1" spc="-90" dirty="0">
                <a:solidFill>
                  <a:srgbClr val="231F20"/>
                </a:solidFill>
                <a:latin typeface="Times New Roman"/>
                <a:cs typeface="Times New Roman"/>
              </a:rPr>
              <a:t> </a:t>
            </a:r>
            <a:r>
              <a:rPr sz="1800" b="1" spc="-20" dirty="0">
                <a:solidFill>
                  <a:srgbClr val="231F20"/>
                </a:solidFill>
                <a:latin typeface="Times New Roman"/>
                <a:cs typeface="Times New Roman"/>
              </a:rPr>
              <a:t>Neural</a:t>
            </a:r>
            <a:r>
              <a:rPr sz="1800" b="1" spc="-90" dirty="0">
                <a:solidFill>
                  <a:srgbClr val="231F20"/>
                </a:solidFill>
                <a:latin typeface="Times New Roman"/>
                <a:cs typeface="Times New Roman"/>
              </a:rPr>
              <a:t> </a:t>
            </a:r>
            <a:r>
              <a:rPr sz="1800" b="1" spc="-20" dirty="0">
                <a:solidFill>
                  <a:srgbClr val="231F20"/>
                </a:solidFill>
                <a:latin typeface="Times New Roman"/>
                <a:cs typeface="Times New Roman"/>
              </a:rPr>
              <a:t>Networks</a:t>
            </a:r>
            <a:r>
              <a:rPr sz="1800" b="1" spc="-95" dirty="0">
                <a:solidFill>
                  <a:srgbClr val="231F20"/>
                </a:solidFill>
                <a:latin typeface="Times New Roman"/>
                <a:cs typeface="Times New Roman"/>
              </a:rPr>
              <a:t> </a:t>
            </a:r>
            <a:r>
              <a:rPr sz="1800" b="1" spc="-10" dirty="0">
                <a:solidFill>
                  <a:srgbClr val="231F20"/>
                </a:solidFill>
                <a:latin typeface="Times New Roman"/>
                <a:cs typeface="Times New Roman"/>
              </a:rPr>
              <a:t>for</a:t>
            </a:r>
            <a:r>
              <a:rPr sz="1800" b="1" spc="-90" dirty="0">
                <a:solidFill>
                  <a:srgbClr val="231F20"/>
                </a:solidFill>
                <a:latin typeface="Times New Roman"/>
                <a:cs typeface="Times New Roman"/>
              </a:rPr>
              <a:t> </a:t>
            </a:r>
            <a:r>
              <a:rPr sz="1800" b="1" spc="-60" dirty="0">
                <a:solidFill>
                  <a:srgbClr val="231F20"/>
                </a:solidFill>
                <a:latin typeface="Times New Roman"/>
                <a:cs typeface="Times New Roman"/>
              </a:rPr>
              <a:t>Face</a:t>
            </a:r>
            <a:r>
              <a:rPr sz="1800" b="1" spc="-90" dirty="0">
                <a:solidFill>
                  <a:srgbClr val="231F20"/>
                </a:solidFill>
                <a:latin typeface="Times New Roman"/>
                <a:cs typeface="Times New Roman"/>
              </a:rPr>
              <a:t> </a:t>
            </a:r>
            <a:r>
              <a:rPr sz="1800" b="1" dirty="0">
                <a:solidFill>
                  <a:srgbClr val="231F20"/>
                </a:solidFill>
                <a:latin typeface="Times New Roman"/>
                <a:cs typeface="Times New Roman"/>
              </a:rPr>
              <a:t>Recognition</a:t>
            </a:r>
            <a:endParaRPr sz="1800">
              <a:latin typeface="Times New Roman"/>
              <a:cs typeface="Times New Roman"/>
            </a:endParaRPr>
          </a:p>
        </p:txBody>
      </p:sp>
      <p:sp>
        <p:nvSpPr>
          <p:cNvPr id="4" name="object 4"/>
          <p:cNvSpPr txBox="1"/>
          <p:nvPr/>
        </p:nvSpPr>
        <p:spPr>
          <a:xfrm>
            <a:off x="1740263" y="1768913"/>
            <a:ext cx="9445752" cy="2405146"/>
          </a:xfrm>
          <a:prstGeom prst="rect">
            <a:avLst/>
          </a:prstGeom>
        </p:spPr>
        <p:txBody>
          <a:bodyPr vert="horz" wrap="square" lIns="0" tIns="12065" rIns="0" bIns="0" rtlCol="0">
            <a:spAutoFit/>
          </a:bodyPr>
          <a:lstStyle/>
          <a:p>
            <a:pPr marL="12700">
              <a:lnSpc>
                <a:spcPct val="100000"/>
              </a:lnSpc>
              <a:spcBef>
                <a:spcPts val="95"/>
              </a:spcBef>
            </a:pPr>
            <a:r>
              <a:rPr sz="1200" b="1" spc="-15" dirty="0">
                <a:solidFill>
                  <a:srgbClr val="231F20"/>
                </a:solidFill>
                <a:latin typeface="Times New Roman"/>
                <a:cs typeface="Times New Roman"/>
              </a:rPr>
              <a:t>Thai</a:t>
            </a:r>
            <a:r>
              <a:rPr sz="1200" b="1" spc="-65" dirty="0">
                <a:solidFill>
                  <a:srgbClr val="231F20"/>
                </a:solidFill>
                <a:latin typeface="Times New Roman"/>
                <a:cs typeface="Times New Roman"/>
              </a:rPr>
              <a:t> </a:t>
            </a:r>
            <a:r>
              <a:rPr sz="1200" b="1" spc="-50" dirty="0">
                <a:solidFill>
                  <a:srgbClr val="231F20"/>
                </a:solidFill>
                <a:latin typeface="Times New Roman"/>
                <a:cs typeface="Times New Roman"/>
              </a:rPr>
              <a:t>H</a:t>
            </a:r>
            <a:r>
              <a:rPr sz="1200" b="1" spc="35" dirty="0">
                <a:solidFill>
                  <a:srgbClr val="231F20"/>
                </a:solidFill>
                <a:latin typeface="Times New Roman"/>
                <a:cs typeface="Times New Roman"/>
              </a:rPr>
              <a:t>o</a:t>
            </a:r>
            <a:r>
              <a:rPr sz="1200" b="1" spc="-10" dirty="0">
                <a:solidFill>
                  <a:srgbClr val="231F20"/>
                </a:solidFill>
                <a:latin typeface="Times New Roman"/>
                <a:cs typeface="Times New Roman"/>
              </a:rPr>
              <a:t>ang</a:t>
            </a:r>
            <a:r>
              <a:rPr sz="1200" b="1" spc="-65" dirty="0">
                <a:solidFill>
                  <a:srgbClr val="231F20"/>
                </a:solidFill>
                <a:latin typeface="Times New Roman"/>
                <a:cs typeface="Times New Roman"/>
              </a:rPr>
              <a:t> </a:t>
            </a:r>
            <a:r>
              <a:rPr sz="1200" b="1" spc="-150" dirty="0">
                <a:solidFill>
                  <a:srgbClr val="231F20"/>
                </a:solidFill>
                <a:latin typeface="Times New Roman"/>
                <a:cs typeface="Times New Roman"/>
              </a:rPr>
              <a:t>L</a:t>
            </a:r>
            <a:r>
              <a:rPr sz="1200" b="1" spc="5" dirty="0">
                <a:solidFill>
                  <a:srgbClr val="231F20"/>
                </a:solidFill>
                <a:latin typeface="Times New Roman"/>
                <a:cs typeface="Times New Roman"/>
              </a:rPr>
              <a:t>e</a:t>
            </a:r>
            <a:endParaRPr sz="1200">
              <a:latin typeface="Times New Roman"/>
              <a:cs typeface="Times New Roman"/>
            </a:endParaRPr>
          </a:p>
          <a:p>
            <a:pPr marL="18415">
              <a:lnSpc>
                <a:spcPct val="100000"/>
              </a:lnSpc>
              <a:spcBef>
                <a:spcPts val="910"/>
              </a:spcBef>
            </a:pPr>
            <a:r>
              <a:rPr sz="900" i="1" spc="-25" dirty="0">
                <a:solidFill>
                  <a:srgbClr val="231F20"/>
                </a:solidFill>
                <a:latin typeface="Calibri"/>
                <a:cs typeface="Calibri"/>
              </a:rPr>
              <a:t>Department</a:t>
            </a:r>
            <a:r>
              <a:rPr sz="900" i="1" spc="5" dirty="0">
                <a:solidFill>
                  <a:srgbClr val="231F20"/>
                </a:solidFill>
                <a:latin typeface="Calibri"/>
                <a:cs typeface="Calibri"/>
              </a:rPr>
              <a:t> </a:t>
            </a:r>
            <a:r>
              <a:rPr sz="900" i="1" spc="-55" dirty="0">
                <a:solidFill>
                  <a:srgbClr val="231F20"/>
                </a:solidFill>
                <a:latin typeface="Calibri"/>
                <a:cs typeface="Calibri"/>
              </a:rPr>
              <a:t>of</a:t>
            </a:r>
            <a:r>
              <a:rPr sz="900" i="1" spc="5" dirty="0">
                <a:solidFill>
                  <a:srgbClr val="231F20"/>
                </a:solidFill>
                <a:latin typeface="Calibri"/>
                <a:cs typeface="Calibri"/>
              </a:rPr>
              <a:t> </a:t>
            </a:r>
            <a:r>
              <a:rPr sz="900" i="1" spc="-20" dirty="0">
                <a:solidFill>
                  <a:srgbClr val="231F20"/>
                </a:solidFill>
                <a:latin typeface="Calibri"/>
                <a:cs typeface="Calibri"/>
              </a:rPr>
              <a:t>Computer</a:t>
            </a:r>
            <a:r>
              <a:rPr sz="900" i="1" spc="10" dirty="0">
                <a:solidFill>
                  <a:srgbClr val="231F20"/>
                </a:solidFill>
                <a:latin typeface="Calibri"/>
                <a:cs typeface="Calibri"/>
              </a:rPr>
              <a:t> </a:t>
            </a:r>
            <a:r>
              <a:rPr sz="900" i="1" spc="-30" dirty="0">
                <a:solidFill>
                  <a:srgbClr val="231F20"/>
                </a:solidFill>
                <a:latin typeface="Calibri"/>
                <a:cs typeface="Calibri"/>
              </a:rPr>
              <a:t>Science,</a:t>
            </a:r>
            <a:r>
              <a:rPr sz="900" i="1" spc="5" dirty="0">
                <a:solidFill>
                  <a:srgbClr val="231F20"/>
                </a:solidFill>
                <a:latin typeface="Calibri"/>
                <a:cs typeface="Calibri"/>
              </a:rPr>
              <a:t> </a:t>
            </a:r>
            <a:r>
              <a:rPr sz="900" i="1" spc="15" dirty="0">
                <a:solidFill>
                  <a:srgbClr val="231F20"/>
                </a:solidFill>
                <a:latin typeface="Calibri"/>
                <a:cs typeface="Calibri"/>
              </a:rPr>
              <a:t>Ho</a:t>
            </a:r>
            <a:r>
              <a:rPr sz="900" i="1" spc="10" dirty="0">
                <a:solidFill>
                  <a:srgbClr val="231F20"/>
                </a:solidFill>
                <a:latin typeface="Calibri"/>
                <a:cs typeface="Calibri"/>
              </a:rPr>
              <a:t> </a:t>
            </a:r>
            <a:r>
              <a:rPr sz="900" i="1" spc="40" dirty="0">
                <a:solidFill>
                  <a:srgbClr val="231F20"/>
                </a:solidFill>
                <a:latin typeface="Calibri"/>
                <a:cs typeface="Calibri"/>
              </a:rPr>
              <a:t>Chi</a:t>
            </a:r>
            <a:r>
              <a:rPr sz="900" i="1" spc="5" dirty="0">
                <a:solidFill>
                  <a:srgbClr val="231F20"/>
                </a:solidFill>
                <a:latin typeface="Calibri"/>
                <a:cs typeface="Calibri"/>
              </a:rPr>
              <a:t> Minh</a:t>
            </a:r>
            <a:r>
              <a:rPr sz="900" i="1" spc="10" dirty="0">
                <a:solidFill>
                  <a:srgbClr val="231F20"/>
                </a:solidFill>
                <a:latin typeface="Calibri"/>
                <a:cs typeface="Calibri"/>
              </a:rPr>
              <a:t> </a:t>
            </a:r>
            <a:r>
              <a:rPr sz="900" i="1" spc="-15" dirty="0">
                <a:solidFill>
                  <a:srgbClr val="231F20"/>
                </a:solidFill>
                <a:latin typeface="Calibri"/>
                <a:cs typeface="Calibri"/>
              </a:rPr>
              <a:t>University</a:t>
            </a:r>
            <a:r>
              <a:rPr sz="900" i="1" spc="5" dirty="0">
                <a:solidFill>
                  <a:srgbClr val="231F20"/>
                </a:solidFill>
                <a:latin typeface="Calibri"/>
                <a:cs typeface="Calibri"/>
              </a:rPr>
              <a:t> </a:t>
            </a:r>
            <a:r>
              <a:rPr sz="900" i="1" spc="-55" dirty="0">
                <a:solidFill>
                  <a:srgbClr val="231F20"/>
                </a:solidFill>
                <a:latin typeface="Calibri"/>
                <a:cs typeface="Calibri"/>
              </a:rPr>
              <a:t>of</a:t>
            </a:r>
            <a:r>
              <a:rPr sz="900" i="1" spc="5" dirty="0">
                <a:solidFill>
                  <a:srgbClr val="231F20"/>
                </a:solidFill>
                <a:latin typeface="Calibri"/>
                <a:cs typeface="Calibri"/>
              </a:rPr>
              <a:t> </a:t>
            </a:r>
            <a:r>
              <a:rPr sz="900" i="1" spc="-30" dirty="0">
                <a:solidFill>
                  <a:srgbClr val="231F20"/>
                </a:solidFill>
                <a:latin typeface="Calibri"/>
                <a:cs typeface="Calibri"/>
              </a:rPr>
              <a:t>Science,</a:t>
            </a:r>
            <a:r>
              <a:rPr sz="900" i="1" spc="10" dirty="0">
                <a:solidFill>
                  <a:srgbClr val="231F20"/>
                </a:solidFill>
                <a:latin typeface="Calibri"/>
                <a:cs typeface="Calibri"/>
              </a:rPr>
              <a:t> </a:t>
            </a:r>
            <a:r>
              <a:rPr sz="900" i="1" spc="15" dirty="0">
                <a:solidFill>
                  <a:srgbClr val="231F20"/>
                </a:solidFill>
                <a:latin typeface="Calibri"/>
                <a:cs typeface="Calibri"/>
              </a:rPr>
              <a:t>Ho</a:t>
            </a:r>
            <a:r>
              <a:rPr sz="900" i="1" spc="5" dirty="0">
                <a:solidFill>
                  <a:srgbClr val="231F20"/>
                </a:solidFill>
                <a:latin typeface="Calibri"/>
                <a:cs typeface="Calibri"/>
              </a:rPr>
              <a:t> </a:t>
            </a:r>
            <a:r>
              <a:rPr sz="900" i="1" spc="40" dirty="0">
                <a:solidFill>
                  <a:srgbClr val="231F20"/>
                </a:solidFill>
                <a:latin typeface="Calibri"/>
                <a:cs typeface="Calibri"/>
              </a:rPr>
              <a:t>Chi</a:t>
            </a:r>
            <a:r>
              <a:rPr sz="900" i="1" spc="10" dirty="0">
                <a:solidFill>
                  <a:srgbClr val="231F20"/>
                </a:solidFill>
                <a:latin typeface="Calibri"/>
                <a:cs typeface="Calibri"/>
              </a:rPr>
              <a:t> </a:t>
            </a:r>
            <a:r>
              <a:rPr sz="900" i="1" spc="5" dirty="0">
                <a:solidFill>
                  <a:srgbClr val="231F20"/>
                </a:solidFill>
                <a:latin typeface="Calibri"/>
                <a:cs typeface="Calibri"/>
              </a:rPr>
              <a:t>Minh </a:t>
            </a:r>
            <a:r>
              <a:rPr sz="900" i="1" spc="20" dirty="0">
                <a:solidFill>
                  <a:srgbClr val="231F20"/>
                </a:solidFill>
                <a:latin typeface="Calibri"/>
                <a:cs typeface="Calibri"/>
              </a:rPr>
              <a:t>City</a:t>
            </a:r>
            <a:r>
              <a:rPr sz="900" i="1" spc="10" dirty="0">
                <a:solidFill>
                  <a:srgbClr val="231F20"/>
                </a:solidFill>
                <a:latin typeface="Calibri"/>
                <a:cs typeface="Calibri"/>
              </a:rPr>
              <a:t> </a:t>
            </a:r>
            <a:r>
              <a:rPr sz="900" i="1" spc="-35" dirty="0">
                <a:solidFill>
                  <a:srgbClr val="231F20"/>
                </a:solidFill>
                <a:latin typeface="Calibri"/>
                <a:cs typeface="Calibri"/>
              </a:rPr>
              <a:t>70000,</a:t>
            </a:r>
            <a:r>
              <a:rPr sz="900" i="1" spc="5" dirty="0">
                <a:solidFill>
                  <a:srgbClr val="231F20"/>
                </a:solidFill>
                <a:latin typeface="Calibri"/>
                <a:cs typeface="Calibri"/>
              </a:rPr>
              <a:t> </a:t>
            </a:r>
            <a:r>
              <a:rPr sz="900" i="1" spc="-15" dirty="0">
                <a:solidFill>
                  <a:srgbClr val="231F20"/>
                </a:solidFill>
                <a:latin typeface="Calibri"/>
                <a:cs typeface="Calibri"/>
              </a:rPr>
              <a:t>Vietnam</a:t>
            </a:r>
            <a:endParaRPr sz="900">
              <a:latin typeface="Calibri"/>
              <a:cs typeface="Calibri"/>
            </a:endParaRPr>
          </a:p>
          <a:p>
            <a:pPr marL="13335" marR="2197100" indent="-1270">
              <a:lnSpc>
                <a:spcPct val="174600"/>
              </a:lnSpc>
              <a:spcBef>
                <a:spcPts val="40"/>
              </a:spcBef>
            </a:pPr>
            <a:r>
              <a:rPr sz="900" spc="-10" dirty="0">
                <a:solidFill>
                  <a:srgbClr val="231F20"/>
                </a:solidFill>
                <a:latin typeface="Calibri"/>
                <a:cs typeface="Calibri"/>
              </a:rPr>
              <a:t>Correspondence </a:t>
            </a:r>
            <a:r>
              <a:rPr sz="900" spc="-5" dirty="0">
                <a:solidFill>
                  <a:srgbClr val="231F20"/>
                </a:solidFill>
                <a:latin typeface="Calibri"/>
                <a:cs typeface="Calibri"/>
              </a:rPr>
              <a:t>should </a:t>
            </a:r>
            <a:r>
              <a:rPr sz="900" spc="-45" dirty="0">
                <a:solidFill>
                  <a:srgbClr val="231F20"/>
                </a:solidFill>
                <a:latin typeface="Calibri"/>
                <a:cs typeface="Calibri"/>
              </a:rPr>
              <a:t>be</a:t>
            </a:r>
            <a:r>
              <a:rPr sz="900" spc="-40" dirty="0">
                <a:solidFill>
                  <a:srgbClr val="231F20"/>
                </a:solidFill>
                <a:latin typeface="Calibri"/>
                <a:cs typeface="Calibri"/>
              </a:rPr>
              <a:t> </a:t>
            </a:r>
            <a:r>
              <a:rPr sz="900" spc="-30" dirty="0">
                <a:solidFill>
                  <a:srgbClr val="231F20"/>
                </a:solidFill>
                <a:latin typeface="Calibri"/>
                <a:cs typeface="Calibri"/>
              </a:rPr>
              <a:t>addressed </a:t>
            </a:r>
            <a:r>
              <a:rPr sz="900" spc="-25" dirty="0">
                <a:solidFill>
                  <a:srgbClr val="231F20"/>
                </a:solidFill>
                <a:latin typeface="Calibri"/>
                <a:cs typeface="Calibri"/>
              </a:rPr>
              <a:t>to </a:t>
            </a:r>
            <a:r>
              <a:rPr sz="900" spc="25" dirty="0">
                <a:solidFill>
                  <a:srgbClr val="231F20"/>
                </a:solidFill>
                <a:latin typeface="Calibri"/>
                <a:cs typeface="Calibri"/>
              </a:rPr>
              <a:t>Thai </a:t>
            </a:r>
            <a:r>
              <a:rPr sz="900" spc="10" dirty="0">
                <a:solidFill>
                  <a:srgbClr val="231F20"/>
                </a:solidFill>
                <a:latin typeface="Calibri"/>
                <a:cs typeface="Calibri"/>
              </a:rPr>
              <a:t>Hoang </a:t>
            </a:r>
            <a:r>
              <a:rPr sz="900" dirty="0">
                <a:solidFill>
                  <a:srgbClr val="231F20"/>
                </a:solidFill>
                <a:latin typeface="Calibri"/>
                <a:cs typeface="Calibri"/>
              </a:rPr>
              <a:t>Le, </a:t>
            </a:r>
            <a:r>
              <a:rPr sz="900" spc="-20" dirty="0">
                <a:latin typeface="Calibri"/>
                <a:cs typeface="Calibri"/>
                <a:hlinkClick r:id="rId2"/>
              </a:rPr>
              <a:t>lhthai@fit.hcmus.edu.vn </a:t>
            </a:r>
            <a:r>
              <a:rPr sz="900" spc="-15" dirty="0">
                <a:latin typeface="Calibri"/>
                <a:cs typeface="Calibri"/>
              </a:rPr>
              <a:t> </a:t>
            </a:r>
            <a:r>
              <a:rPr sz="900" spc="-25" dirty="0">
                <a:solidFill>
                  <a:srgbClr val="231F20"/>
                </a:solidFill>
                <a:latin typeface="Calibri"/>
                <a:cs typeface="Calibri"/>
              </a:rPr>
              <a:t>Received</a:t>
            </a:r>
            <a:r>
              <a:rPr sz="900" spc="-20" dirty="0">
                <a:solidFill>
                  <a:srgbClr val="231F20"/>
                </a:solidFill>
                <a:latin typeface="Calibri"/>
                <a:cs typeface="Calibri"/>
              </a:rPr>
              <a:t> </a:t>
            </a:r>
            <a:r>
              <a:rPr sz="900" spc="-30" dirty="0">
                <a:solidFill>
                  <a:srgbClr val="231F20"/>
                </a:solidFill>
                <a:latin typeface="Calibri"/>
                <a:cs typeface="Calibri"/>
              </a:rPr>
              <a:t>25</a:t>
            </a:r>
            <a:r>
              <a:rPr sz="900" spc="-25" dirty="0">
                <a:solidFill>
                  <a:srgbClr val="231F20"/>
                </a:solidFill>
                <a:latin typeface="Calibri"/>
                <a:cs typeface="Calibri"/>
              </a:rPr>
              <a:t> </a:t>
            </a:r>
            <a:r>
              <a:rPr sz="900" spc="-10" dirty="0">
                <a:solidFill>
                  <a:srgbClr val="231F20"/>
                </a:solidFill>
                <a:latin typeface="Calibri"/>
                <a:cs typeface="Calibri"/>
              </a:rPr>
              <a:t>January </a:t>
            </a:r>
            <a:r>
              <a:rPr sz="900" spc="-30" dirty="0">
                <a:solidFill>
                  <a:srgbClr val="231F20"/>
                </a:solidFill>
                <a:latin typeface="Calibri"/>
                <a:cs typeface="Calibri"/>
              </a:rPr>
              <a:t>2011;</a:t>
            </a:r>
            <a:r>
              <a:rPr sz="900" spc="140" dirty="0">
                <a:solidFill>
                  <a:srgbClr val="231F20"/>
                </a:solidFill>
                <a:latin typeface="Calibri"/>
                <a:cs typeface="Calibri"/>
              </a:rPr>
              <a:t> </a:t>
            </a:r>
            <a:r>
              <a:rPr sz="900" spc="-15" dirty="0">
                <a:solidFill>
                  <a:srgbClr val="231F20"/>
                </a:solidFill>
                <a:latin typeface="Calibri"/>
                <a:cs typeface="Calibri"/>
              </a:rPr>
              <a:t>Revised </a:t>
            </a:r>
            <a:r>
              <a:rPr sz="900" spc="-30" dirty="0">
                <a:solidFill>
                  <a:srgbClr val="231F20"/>
                </a:solidFill>
                <a:latin typeface="Calibri"/>
                <a:cs typeface="Calibri"/>
              </a:rPr>
              <a:t>16</a:t>
            </a:r>
            <a:r>
              <a:rPr sz="900" spc="145" dirty="0">
                <a:solidFill>
                  <a:srgbClr val="231F20"/>
                </a:solidFill>
                <a:latin typeface="Calibri"/>
                <a:cs typeface="Calibri"/>
              </a:rPr>
              <a:t> </a:t>
            </a:r>
            <a:r>
              <a:rPr sz="900" spc="-20" dirty="0">
                <a:solidFill>
                  <a:srgbClr val="231F20"/>
                </a:solidFill>
                <a:latin typeface="Calibri"/>
                <a:cs typeface="Calibri"/>
              </a:rPr>
              <a:t>June </a:t>
            </a:r>
            <a:r>
              <a:rPr sz="900" spc="-30" dirty="0">
                <a:solidFill>
                  <a:srgbClr val="231F20"/>
                </a:solidFill>
                <a:latin typeface="Calibri"/>
                <a:cs typeface="Calibri"/>
              </a:rPr>
              <a:t>2011;</a:t>
            </a:r>
            <a:r>
              <a:rPr sz="900" spc="145" dirty="0">
                <a:solidFill>
                  <a:srgbClr val="231F20"/>
                </a:solidFill>
                <a:latin typeface="Calibri"/>
                <a:cs typeface="Calibri"/>
              </a:rPr>
              <a:t> </a:t>
            </a:r>
            <a:r>
              <a:rPr sz="900" spc="-25" dirty="0">
                <a:solidFill>
                  <a:srgbClr val="231F20"/>
                </a:solidFill>
                <a:latin typeface="Calibri"/>
                <a:cs typeface="Calibri"/>
              </a:rPr>
              <a:t>Accepted</a:t>
            </a:r>
            <a:r>
              <a:rPr sz="900" spc="150" dirty="0">
                <a:solidFill>
                  <a:srgbClr val="231F20"/>
                </a:solidFill>
                <a:latin typeface="Calibri"/>
                <a:cs typeface="Calibri"/>
              </a:rPr>
              <a:t> </a:t>
            </a:r>
            <a:r>
              <a:rPr sz="900" spc="-30" dirty="0">
                <a:solidFill>
                  <a:srgbClr val="231F20"/>
                </a:solidFill>
                <a:latin typeface="Calibri"/>
                <a:cs typeface="Calibri"/>
              </a:rPr>
              <a:t>19</a:t>
            </a:r>
            <a:r>
              <a:rPr sz="900" spc="145" dirty="0">
                <a:solidFill>
                  <a:srgbClr val="231F20"/>
                </a:solidFill>
                <a:latin typeface="Calibri"/>
                <a:cs typeface="Calibri"/>
              </a:rPr>
              <a:t> </a:t>
            </a:r>
            <a:r>
              <a:rPr sz="900" dirty="0">
                <a:solidFill>
                  <a:srgbClr val="231F20"/>
                </a:solidFill>
                <a:latin typeface="Calibri"/>
                <a:cs typeface="Calibri"/>
              </a:rPr>
              <a:t>July </a:t>
            </a:r>
            <a:r>
              <a:rPr sz="900" spc="-30" dirty="0">
                <a:solidFill>
                  <a:srgbClr val="231F20"/>
                </a:solidFill>
                <a:latin typeface="Calibri"/>
                <a:cs typeface="Calibri"/>
              </a:rPr>
              <a:t>2011 </a:t>
            </a:r>
            <a:r>
              <a:rPr sz="900" spc="-25" dirty="0">
                <a:solidFill>
                  <a:srgbClr val="231F20"/>
                </a:solidFill>
                <a:latin typeface="Calibri"/>
                <a:cs typeface="Calibri"/>
              </a:rPr>
              <a:t> </a:t>
            </a:r>
            <a:r>
              <a:rPr sz="900" spc="-10" dirty="0">
                <a:solidFill>
                  <a:srgbClr val="231F20"/>
                </a:solidFill>
                <a:latin typeface="Calibri"/>
                <a:cs typeface="Calibri"/>
              </a:rPr>
              <a:t>Academic</a:t>
            </a:r>
            <a:r>
              <a:rPr sz="900" spc="-5" dirty="0">
                <a:solidFill>
                  <a:srgbClr val="231F20"/>
                </a:solidFill>
                <a:latin typeface="Calibri"/>
                <a:cs typeface="Calibri"/>
              </a:rPr>
              <a:t> </a:t>
            </a:r>
            <a:r>
              <a:rPr sz="900" dirty="0">
                <a:solidFill>
                  <a:srgbClr val="231F20"/>
                </a:solidFill>
                <a:latin typeface="Calibri"/>
                <a:cs typeface="Calibri"/>
              </a:rPr>
              <a:t>Editor: Naoyuki </a:t>
            </a:r>
            <a:r>
              <a:rPr sz="900" spc="-5" dirty="0">
                <a:solidFill>
                  <a:srgbClr val="231F20"/>
                </a:solidFill>
                <a:latin typeface="Calibri"/>
                <a:cs typeface="Calibri"/>
              </a:rPr>
              <a:t>Kubota</a:t>
            </a:r>
            <a:endParaRPr sz="900">
              <a:latin typeface="Calibri"/>
              <a:cs typeface="Calibri"/>
            </a:endParaRPr>
          </a:p>
          <a:p>
            <a:pPr>
              <a:lnSpc>
                <a:spcPct val="100000"/>
              </a:lnSpc>
              <a:spcBef>
                <a:spcPts val="20"/>
              </a:spcBef>
            </a:pPr>
            <a:endParaRPr sz="650">
              <a:latin typeface="Calibri"/>
              <a:cs typeface="Calibri"/>
            </a:endParaRPr>
          </a:p>
          <a:p>
            <a:pPr marL="15240" marR="6985">
              <a:lnSpc>
                <a:spcPts val="1050"/>
              </a:lnSpc>
            </a:pPr>
            <a:r>
              <a:rPr sz="900" spc="10" dirty="0">
                <a:solidFill>
                  <a:srgbClr val="231F20"/>
                </a:solidFill>
                <a:latin typeface="Calibri"/>
                <a:cs typeface="Calibri"/>
              </a:rPr>
              <a:t>Copyright</a:t>
            </a:r>
            <a:r>
              <a:rPr sz="900" spc="15" dirty="0">
                <a:solidFill>
                  <a:srgbClr val="231F20"/>
                </a:solidFill>
                <a:latin typeface="Calibri"/>
                <a:cs typeface="Calibri"/>
              </a:rPr>
              <a:t> </a:t>
            </a:r>
            <a:r>
              <a:rPr sz="900" spc="-125" dirty="0">
                <a:solidFill>
                  <a:srgbClr val="231F20"/>
                </a:solidFill>
                <a:latin typeface="Calibri"/>
                <a:cs typeface="Calibri"/>
              </a:rPr>
              <a:t>©</a:t>
            </a:r>
            <a:r>
              <a:rPr sz="900" spc="-50" dirty="0">
                <a:solidFill>
                  <a:srgbClr val="231F20"/>
                </a:solidFill>
                <a:latin typeface="Calibri"/>
                <a:cs typeface="Calibri"/>
              </a:rPr>
              <a:t> </a:t>
            </a:r>
            <a:r>
              <a:rPr sz="900" spc="-30" dirty="0">
                <a:solidFill>
                  <a:srgbClr val="231F20"/>
                </a:solidFill>
                <a:latin typeface="Calibri"/>
                <a:cs typeface="Calibri"/>
              </a:rPr>
              <a:t>2011</a:t>
            </a:r>
            <a:r>
              <a:rPr sz="900" spc="25" dirty="0">
                <a:solidFill>
                  <a:srgbClr val="231F20"/>
                </a:solidFill>
                <a:latin typeface="Calibri"/>
                <a:cs typeface="Calibri"/>
              </a:rPr>
              <a:t> </a:t>
            </a:r>
            <a:r>
              <a:rPr sz="900" spc="20" dirty="0">
                <a:solidFill>
                  <a:srgbClr val="231F20"/>
                </a:solidFill>
                <a:latin typeface="Calibri"/>
                <a:cs typeface="Calibri"/>
              </a:rPr>
              <a:t>Thai</a:t>
            </a:r>
            <a:r>
              <a:rPr sz="900" spc="5" dirty="0">
                <a:solidFill>
                  <a:srgbClr val="231F20"/>
                </a:solidFill>
                <a:latin typeface="Calibri"/>
                <a:cs typeface="Calibri"/>
              </a:rPr>
              <a:t> Hoang </a:t>
            </a:r>
            <a:r>
              <a:rPr sz="900" spc="-5" dirty="0">
                <a:solidFill>
                  <a:srgbClr val="231F20"/>
                </a:solidFill>
                <a:latin typeface="Calibri"/>
                <a:cs typeface="Calibri"/>
              </a:rPr>
              <a:t>Le.</a:t>
            </a:r>
            <a:r>
              <a:rPr sz="900" spc="100" dirty="0">
                <a:solidFill>
                  <a:srgbClr val="231F20"/>
                </a:solidFill>
                <a:latin typeface="Calibri"/>
                <a:cs typeface="Calibri"/>
              </a:rPr>
              <a:t> </a:t>
            </a:r>
            <a:r>
              <a:rPr sz="900" spc="20" dirty="0">
                <a:solidFill>
                  <a:srgbClr val="231F20"/>
                </a:solidFill>
                <a:latin typeface="Calibri"/>
                <a:cs typeface="Calibri"/>
              </a:rPr>
              <a:t>This</a:t>
            </a:r>
            <a:r>
              <a:rPr sz="900" spc="100" dirty="0">
                <a:solidFill>
                  <a:srgbClr val="231F20"/>
                </a:solidFill>
                <a:latin typeface="Calibri"/>
                <a:cs typeface="Calibri"/>
              </a:rPr>
              <a:t> </a:t>
            </a:r>
            <a:r>
              <a:rPr sz="900" spc="-5" dirty="0">
                <a:solidFill>
                  <a:srgbClr val="231F20"/>
                </a:solidFill>
                <a:latin typeface="Calibri"/>
                <a:cs typeface="Calibri"/>
              </a:rPr>
              <a:t>is</a:t>
            </a:r>
            <a:r>
              <a:rPr sz="900" spc="100" dirty="0">
                <a:solidFill>
                  <a:srgbClr val="231F20"/>
                </a:solidFill>
                <a:latin typeface="Calibri"/>
                <a:cs typeface="Calibri"/>
              </a:rPr>
              <a:t> </a:t>
            </a:r>
            <a:r>
              <a:rPr sz="900" spc="-15" dirty="0">
                <a:solidFill>
                  <a:srgbClr val="231F20"/>
                </a:solidFill>
                <a:latin typeface="Calibri"/>
                <a:cs typeface="Calibri"/>
              </a:rPr>
              <a:t>an</a:t>
            </a:r>
            <a:r>
              <a:rPr sz="900" spc="105" dirty="0">
                <a:solidFill>
                  <a:srgbClr val="231F20"/>
                </a:solidFill>
                <a:latin typeface="Calibri"/>
                <a:cs typeface="Calibri"/>
              </a:rPr>
              <a:t> </a:t>
            </a:r>
            <a:r>
              <a:rPr sz="900" spc="-20" dirty="0">
                <a:solidFill>
                  <a:srgbClr val="231F20"/>
                </a:solidFill>
                <a:latin typeface="Calibri"/>
                <a:cs typeface="Calibri"/>
              </a:rPr>
              <a:t>open</a:t>
            </a:r>
            <a:r>
              <a:rPr sz="900" spc="100" dirty="0">
                <a:solidFill>
                  <a:srgbClr val="231F20"/>
                </a:solidFill>
                <a:latin typeface="Calibri"/>
                <a:cs typeface="Calibri"/>
              </a:rPr>
              <a:t> </a:t>
            </a:r>
            <a:r>
              <a:rPr sz="900" spc="-40" dirty="0">
                <a:solidFill>
                  <a:srgbClr val="231F20"/>
                </a:solidFill>
                <a:latin typeface="Calibri"/>
                <a:cs typeface="Calibri"/>
              </a:rPr>
              <a:t>access</a:t>
            </a:r>
            <a:r>
              <a:rPr sz="900" spc="100" dirty="0">
                <a:solidFill>
                  <a:srgbClr val="231F20"/>
                </a:solidFill>
                <a:latin typeface="Calibri"/>
                <a:cs typeface="Calibri"/>
              </a:rPr>
              <a:t> </a:t>
            </a:r>
            <a:r>
              <a:rPr sz="900" spc="-15" dirty="0">
                <a:solidFill>
                  <a:srgbClr val="231F20"/>
                </a:solidFill>
                <a:latin typeface="Calibri"/>
                <a:cs typeface="Calibri"/>
              </a:rPr>
              <a:t>article</a:t>
            </a:r>
            <a:r>
              <a:rPr sz="900" spc="100" dirty="0">
                <a:solidFill>
                  <a:srgbClr val="231F20"/>
                </a:solidFill>
                <a:latin typeface="Calibri"/>
                <a:cs typeface="Calibri"/>
              </a:rPr>
              <a:t> </a:t>
            </a:r>
            <a:r>
              <a:rPr sz="900" spc="-10" dirty="0">
                <a:solidFill>
                  <a:srgbClr val="231F20"/>
                </a:solidFill>
                <a:latin typeface="Calibri"/>
                <a:cs typeface="Calibri"/>
              </a:rPr>
              <a:t>distributed</a:t>
            </a:r>
            <a:r>
              <a:rPr sz="900" spc="100" dirty="0">
                <a:solidFill>
                  <a:srgbClr val="231F20"/>
                </a:solidFill>
                <a:latin typeface="Calibri"/>
                <a:cs typeface="Calibri"/>
              </a:rPr>
              <a:t> </a:t>
            </a:r>
            <a:r>
              <a:rPr sz="900" spc="-10" dirty="0">
                <a:solidFill>
                  <a:srgbClr val="231F20"/>
                </a:solidFill>
                <a:latin typeface="Calibri"/>
                <a:cs typeface="Calibri"/>
              </a:rPr>
              <a:t>under</a:t>
            </a:r>
            <a:r>
              <a:rPr sz="900" spc="105" dirty="0">
                <a:solidFill>
                  <a:srgbClr val="231F20"/>
                </a:solidFill>
                <a:latin typeface="Calibri"/>
                <a:cs typeface="Calibri"/>
              </a:rPr>
              <a:t> </a:t>
            </a:r>
            <a:r>
              <a:rPr sz="900" spc="-35" dirty="0">
                <a:solidFill>
                  <a:srgbClr val="231F20"/>
                </a:solidFill>
                <a:latin typeface="Calibri"/>
                <a:cs typeface="Calibri"/>
              </a:rPr>
              <a:t>the</a:t>
            </a:r>
            <a:r>
              <a:rPr sz="900" spc="100" dirty="0">
                <a:solidFill>
                  <a:srgbClr val="231F20"/>
                </a:solidFill>
                <a:latin typeface="Calibri"/>
                <a:cs typeface="Calibri"/>
              </a:rPr>
              <a:t> </a:t>
            </a:r>
            <a:r>
              <a:rPr sz="900" spc="-15" dirty="0">
                <a:solidFill>
                  <a:srgbClr val="231F20"/>
                </a:solidFill>
                <a:latin typeface="Calibri"/>
                <a:cs typeface="Calibri"/>
              </a:rPr>
              <a:t>Creative</a:t>
            </a:r>
            <a:r>
              <a:rPr sz="900" spc="100" dirty="0">
                <a:solidFill>
                  <a:srgbClr val="231F20"/>
                </a:solidFill>
                <a:latin typeface="Calibri"/>
                <a:cs typeface="Calibri"/>
              </a:rPr>
              <a:t> </a:t>
            </a:r>
            <a:r>
              <a:rPr sz="900" spc="10" dirty="0">
                <a:solidFill>
                  <a:srgbClr val="231F20"/>
                </a:solidFill>
                <a:latin typeface="Calibri"/>
                <a:cs typeface="Calibri"/>
              </a:rPr>
              <a:t>Commons</a:t>
            </a:r>
            <a:r>
              <a:rPr sz="900" spc="100" dirty="0">
                <a:solidFill>
                  <a:srgbClr val="231F20"/>
                </a:solidFill>
                <a:latin typeface="Calibri"/>
                <a:cs typeface="Calibri"/>
              </a:rPr>
              <a:t> </a:t>
            </a:r>
            <a:r>
              <a:rPr sz="900" dirty="0">
                <a:solidFill>
                  <a:srgbClr val="231F20"/>
                </a:solidFill>
                <a:latin typeface="Calibri"/>
                <a:cs typeface="Calibri"/>
              </a:rPr>
              <a:t>Attribution</a:t>
            </a:r>
            <a:r>
              <a:rPr sz="900" spc="95" dirty="0">
                <a:solidFill>
                  <a:srgbClr val="231F20"/>
                </a:solidFill>
                <a:latin typeface="Calibri"/>
                <a:cs typeface="Calibri"/>
              </a:rPr>
              <a:t> </a:t>
            </a:r>
            <a:r>
              <a:rPr sz="900" spc="-15" dirty="0">
                <a:solidFill>
                  <a:srgbClr val="231F20"/>
                </a:solidFill>
                <a:latin typeface="Calibri"/>
                <a:cs typeface="Calibri"/>
              </a:rPr>
              <a:t>License, </a:t>
            </a:r>
            <a:r>
              <a:rPr sz="900" spc="-10" dirty="0">
                <a:solidFill>
                  <a:srgbClr val="231F20"/>
                </a:solidFill>
                <a:latin typeface="Calibri"/>
                <a:cs typeface="Calibri"/>
              </a:rPr>
              <a:t> </a:t>
            </a:r>
            <a:r>
              <a:rPr sz="900" spc="-5" dirty="0">
                <a:solidFill>
                  <a:srgbClr val="231F20"/>
                </a:solidFill>
                <a:latin typeface="Calibri"/>
                <a:cs typeface="Calibri"/>
              </a:rPr>
              <a:t>which</a:t>
            </a:r>
            <a:r>
              <a:rPr sz="900" spc="5" dirty="0">
                <a:solidFill>
                  <a:srgbClr val="231F20"/>
                </a:solidFill>
                <a:latin typeface="Calibri"/>
                <a:cs typeface="Calibri"/>
              </a:rPr>
              <a:t> </a:t>
            </a:r>
            <a:r>
              <a:rPr sz="900" spc="-15" dirty="0">
                <a:solidFill>
                  <a:srgbClr val="231F20"/>
                </a:solidFill>
                <a:latin typeface="Calibri"/>
                <a:cs typeface="Calibri"/>
              </a:rPr>
              <a:t>permits</a:t>
            </a:r>
            <a:r>
              <a:rPr sz="900" spc="5" dirty="0">
                <a:solidFill>
                  <a:srgbClr val="231F20"/>
                </a:solidFill>
                <a:latin typeface="Calibri"/>
                <a:cs typeface="Calibri"/>
              </a:rPr>
              <a:t> </a:t>
            </a:r>
            <a:r>
              <a:rPr sz="900" spc="-15" dirty="0">
                <a:solidFill>
                  <a:srgbClr val="231F20"/>
                </a:solidFill>
                <a:latin typeface="Calibri"/>
                <a:cs typeface="Calibri"/>
              </a:rPr>
              <a:t>unrestricted</a:t>
            </a:r>
            <a:r>
              <a:rPr sz="900" spc="5" dirty="0">
                <a:solidFill>
                  <a:srgbClr val="231F20"/>
                </a:solidFill>
                <a:latin typeface="Calibri"/>
                <a:cs typeface="Calibri"/>
              </a:rPr>
              <a:t> </a:t>
            </a:r>
            <a:r>
              <a:rPr sz="900" spc="-30" dirty="0">
                <a:solidFill>
                  <a:srgbClr val="231F20"/>
                </a:solidFill>
                <a:latin typeface="Calibri"/>
                <a:cs typeface="Calibri"/>
              </a:rPr>
              <a:t>use,</a:t>
            </a:r>
            <a:r>
              <a:rPr sz="900" spc="5" dirty="0">
                <a:solidFill>
                  <a:srgbClr val="231F20"/>
                </a:solidFill>
                <a:latin typeface="Calibri"/>
                <a:cs typeface="Calibri"/>
              </a:rPr>
              <a:t> </a:t>
            </a:r>
            <a:r>
              <a:rPr sz="900" spc="-5" dirty="0">
                <a:solidFill>
                  <a:srgbClr val="231F20"/>
                </a:solidFill>
                <a:latin typeface="Calibri"/>
                <a:cs typeface="Calibri"/>
              </a:rPr>
              <a:t>distribution,</a:t>
            </a:r>
            <a:r>
              <a:rPr sz="900" spc="5" dirty="0">
                <a:solidFill>
                  <a:srgbClr val="231F20"/>
                </a:solidFill>
                <a:latin typeface="Calibri"/>
                <a:cs typeface="Calibri"/>
              </a:rPr>
              <a:t> </a:t>
            </a:r>
            <a:r>
              <a:rPr sz="900" spc="-15" dirty="0">
                <a:solidFill>
                  <a:srgbClr val="231F20"/>
                </a:solidFill>
                <a:latin typeface="Calibri"/>
                <a:cs typeface="Calibri"/>
              </a:rPr>
              <a:t>and</a:t>
            </a:r>
            <a:r>
              <a:rPr sz="900" spc="10" dirty="0">
                <a:solidFill>
                  <a:srgbClr val="231F20"/>
                </a:solidFill>
                <a:latin typeface="Calibri"/>
                <a:cs typeface="Calibri"/>
              </a:rPr>
              <a:t> </a:t>
            </a:r>
            <a:r>
              <a:rPr sz="900" spc="-10" dirty="0">
                <a:solidFill>
                  <a:srgbClr val="231F20"/>
                </a:solidFill>
                <a:latin typeface="Calibri"/>
                <a:cs typeface="Calibri"/>
              </a:rPr>
              <a:t>reproduction</a:t>
            </a:r>
            <a:r>
              <a:rPr sz="900" spc="5" dirty="0">
                <a:solidFill>
                  <a:srgbClr val="231F20"/>
                </a:solidFill>
                <a:latin typeface="Calibri"/>
                <a:cs typeface="Calibri"/>
              </a:rPr>
              <a:t> </a:t>
            </a:r>
            <a:r>
              <a:rPr sz="900" spc="20" dirty="0">
                <a:solidFill>
                  <a:srgbClr val="231F20"/>
                </a:solidFill>
                <a:latin typeface="Calibri"/>
                <a:cs typeface="Calibri"/>
              </a:rPr>
              <a:t>in</a:t>
            </a:r>
            <a:r>
              <a:rPr sz="900" spc="5" dirty="0">
                <a:solidFill>
                  <a:srgbClr val="231F20"/>
                </a:solidFill>
                <a:latin typeface="Calibri"/>
                <a:cs typeface="Calibri"/>
              </a:rPr>
              <a:t> </a:t>
            </a:r>
            <a:r>
              <a:rPr sz="900" spc="-20" dirty="0">
                <a:solidFill>
                  <a:srgbClr val="231F20"/>
                </a:solidFill>
                <a:latin typeface="Calibri"/>
                <a:cs typeface="Calibri"/>
              </a:rPr>
              <a:t>any</a:t>
            </a:r>
            <a:r>
              <a:rPr sz="900" spc="5" dirty="0">
                <a:solidFill>
                  <a:srgbClr val="231F20"/>
                </a:solidFill>
                <a:latin typeface="Calibri"/>
                <a:cs typeface="Calibri"/>
              </a:rPr>
              <a:t> </a:t>
            </a:r>
            <a:r>
              <a:rPr sz="900" spc="-5" dirty="0">
                <a:solidFill>
                  <a:srgbClr val="231F20"/>
                </a:solidFill>
                <a:latin typeface="Calibri"/>
                <a:cs typeface="Calibri"/>
              </a:rPr>
              <a:t>medium,</a:t>
            </a:r>
            <a:r>
              <a:rPr sz="900" spc="5" dirty="0">
                <a:solidFill>
                  <a:srgbClr val="231F20"/>
                </a:solidFill>
                <a:latin typeface="Calibri"/>
                <a:cs typeface="Calibri"/>
              </a:rPr>
              <a:t> </a:t>
            </a:r>
            <a:r>
              <a:rPr sz="900" spc="-10" dirty="0">
                <a:solidFill>
                  <a:srgbClr val="231F20"/>
                </a:solidFill>
                <a:latin typeface="Calibri"/>
                <a:cs typeface="Calibri"/>
              </a:rPr>
              <a:t>provided</a:t>
            </a:r>
            <a:r>
              <a:rPr sz="900" spc="5" dirty="0">
                <a:solidFill>
                  <a:srgbClr val="231F20"/>
                </a:solidFill>
                <a:latin typeface="Calibri"/>
                <a:cs typeface="Calibri"/>
              </a:rPr>
              <a:t> </a:t>
            </a:r>
            <a:r>
              <a:rPr sz="900" spc="-35" dirty="0">
                <a:solidFill>
                  <a:srgbClr val="231F20"/>
                </a:solidFill>
                <a:latin typeface="Calibri"/>
                <a:cs typeface="Calibri"/>
              </a:rPr>
              <a:t>the</a:t>
            </a:r>
            <a:r>
              <a:rPr sz="900" spc="10" dirty="0">
                <a:solidFill>
                  <a:srgbClr val="231F20"/>
                </a:solidFill>
                <a:latin typeface="Calibri"/>
                <a:cs typeface="Calibri"/>
              </a:rPr>
              <a:t> </a:t>
            </a:r>
            <a:r>
              <a:rPr sz="900" dirty="0">
                <a:solidFill>
                  <a:srgbClr val="231F20"/>
                </a:solidFill>
                <a:latin typeface="Calibri"/>
                <a:cs typeface="Calibri"/>
              </a:rPr>
              <a:t>original</a:t>
            </a:r>
            <a:r>
              <a:rPr sz="900" spc="5" dirty="0">
                <a:solidFill>
                  <a:srgbClr val="231F20"/>
                </a:solidFill>
                <a:latin typeface="Calibri"/>
                <a:cs typeface="Calibri"/>
              </a:rPr>
              <a:t> </a:t>
            </a:r>
            <a:r>
              <a:rPr sz="900" spc="-5" dirty="0">
                <a:solidFill>
                  <a:srgbClr val="231F20"/>
                </a:solidFill>
                <a:latin typeface="Calibri"/>
                <a:cs typeface="Calibri"/>
              </a:rPr>
              <a:t>work</a:t>
            </a:r>
            <a:r>
              <a:rPr sz="900" spc="5" dirty="0">
                <a:solidFill>
                  <a:srgbClr val="231F20"/>
                </a:solidFill>
                <a:latin typeface="Calibri"/>
                <a:cs typeface="Calibri"/>
              </a:rPr>
              <a:t> </a:t>
            </a:r>
            <a:r>
              <a:rPr sz="900" spc="-5" dirty="0">
                <a:solidFill>
                  <a:srgbClr val="231F20"/>
                </a:solidFill>
                <a:latin typeface="Calibri"/>
                <a:cs typeface="Calibri"/>
              </a:rPr>
              <a:t>is</a:t>
            </a:r>
            <a:r>
              <a:rPr sz="900" spc="5" dirty="0">
                <a:solidFill>
                  <a:srgbClr val="231F20"/>
                </a:solidFill>
                <a:latin typeface="Calibri"/>
                <a:cs typeface="Calibri"/>
              </a:rPr>
              <a:t> </a:t>
            </a:r>
            <a:r>
              <a:rPr sz="900" spc="-15" dirty="0">
                <a:solidFill>
                  <a:srgbClr val="231F20"/>
                </a:solidFill>
                <a:latin typeface="Calibri"/>
                <a:cs typeface="Calibri"/>
              </a:rPr>
              <a:t>properly</a:t>
            </a:r>
            <a:r>
              <a:rPr sz="900" spc="5" dirty="0">
                <a:solidFill>
                  <a:srgbClr val="231F20"/>
                </a:solidFill>
                <a:latin typeface="Calibri"/>
                <a:cs typeface="Calibri"/>
              </a:rPr>
              <a:t> </a:t>
            </a:r>
            <a:r>
              <a:rPr sz="900" spc="-20" dirty="0">
                <a:solidFill>
                  <a:srgbClr val="231F20"/>
                </a:solidFill>
                <a:latin typeface="Calibri"/>
                <a:cs typeface="Calibri"/>
              </a:rPr>
              <a:t>cited.</a:t>
            </a:r>
            <a:endParaRPr sz="900">
              <a:latin typeface="Calibri"/>
              <a:cs typeface="Calibri"/>
            </a:endParaRPr>
          </a:p>
          <a:p>
            <a:pPr>
              <a:lnSpc>
                <a:spcPct val="100000"/>
              </a:lnSpc>
              <a:spcBef>
                <a:spcPts val="45"/>
              </a:spcBef>
            </a:pPr>
            <a:endParaRPr sz="650">
              <a:latin typeface="Calibri"/>
              <a:cs typeface="Calibri"/>
            </a:endParaRPr>
          </a:p>
          <a:p>
            <a:pPr marL="15240" marR="5080" algn="just">
              <a:lnSpc>
                <a:spcPts val="1050"/>
              </a:lnSpc>
            </a:pPr>
            <a:r>
              <a:rPr sz="900" spc="25" dirty="0">
                <a:solidFill>
                  <a:srgbClr val="231F20"/>
                </a:solidFill>
                <a:latin typeface="Calibri"/>
                <a:cs typeface="Calibri"/>
              </a:rPr>
              <a:t>This </a:t>
            </a:r>
            <a:r>
              <a:rPr sz="900" spc="-20" dirty="0">
                <a:solidFill>
                  <a:srgbClr val="231F20"/>
                </a:solidFill>
                <a:latin typeface="Calibri"/>
                <a:cs typeface="Calibri"/>
              </a:rPr>
              <a:t>paper</a:t>
            </a:r>
            <a:r>
              <a:rPr sz="900" spc="160" dirty="0">
                <a:solidFill>
                  <a:srgbClr val="231F20"/>
                </a:solidFill>
                <a:latin typeface="Calibri"/>
                <a:cs typeface="Calibri"/>
              </a:rPr>
              <a:t> </a:t>
            </a:r>
            <a:r>
              <a:rPr sz="900" spc="-15" dirty="0">
                <a:solidFill>
                  <a:srgbClr val="231F20"/>
                </a:solidFill>
                <a:latin typeface="Calibri"/>
                <a:cs typeface="Calibri"/>
              </a:rPr>
              <a:t>introduces</a:t>
            </a:r>
            <a:r>
              <a:rPr sz="900" spc="175" dirty="0">
                <a:solidFill>
                  <a:srgbClr val="231F20"/>
                </a:solidFill>
                <a:latin typeface="Calibri"/>
                <a:cs typeface="Calibri"/>
              </a:rPr>
              <a:t> </a:t>
            </a:r>
            <a:r>
              <a:rPr sz="900" spc="-25" dirty="0">
                <a:solidFill>
                  <a:srgbClr val="231F20"/>
                </a:solidFill>
                <a:latin typeface="Calibri"/>
                <a:cs typeface="Calibri"/>
              </a:rPr>
              <a:t>some</a:t>
            </a:r>
            <a:r>
              <a:rPr sz="900" spc="155" dirty="0">
                <a:solidFill>
                  <a:srgbClr val="231F20"/>
                </a:solidFill>
                <a:latin typeface="Calibri"/>
                <a:cs typeface="Calibri"/>
              </a:rPr>
              <a:t> </a:t>
            </a:r>
            <a:r>
              <a:rPr sz="900" spc="-15" dirty="0">
                <a:solidFill>
                  <a:srgbClr val="231F20"/>
                </a:solidFill>
                <a:latin typeface="Calibri"/>
                <a:cs typeface="Calibri"/>
              </a:rPr>
              <a:t>novel</a:t>
            </a:r>
            <a:r>
              <a:rPr sz="900" spc="170" dirty="0">
                <a:solidFill>
                  <a:srgbClr val="231F20"/>
                </a:solidFill>
                <a:latin typeface="Calibri"/>
                <a:cs typeface="Calibri"/>
              </a:rPr>
              <a:t> </a:t>
            </a:r>
            <a:r>
              <a:rPr sz="900" spc="-15" dirty="0">
                <a:solidFill>
                  <a:srgbClr val="231F20"/>
                </a:solidFill>
                <a:latin typeface="Calibri"/>
                <a:cs typeface="Calibri"/>
              </a:rPr>
              <a:t>models</a:t>
            </a:r>
            <a:r>
              <a:rPr sz="900" spc="175" dirty="0">
                <a:solidFill>
                  <a:srgbClr val="231F20"/>
                </a:solidFill>
                <a:latin typeface="Calibri"/>
                <a:cs typeface="Calibri"/>
              </a:rPr>
              <a:t> </a:t>
            </a:r>
            <a:r>
              <a:rPr sz="900" spc="-5" dirty="0">
                <a:solidFill>
                  <a:srgbClr val="231F20"/>
                </a:solidFill>
                <a:latin typeface="Calibri"/>
                <a:cs typeface="Calibri"/>
              </a:rPr>
              <a:t>for all </a:t>
            </a:r>
            <a:r>
              <a:rPr sz="900" spc="-35" dirty="0">
                <a:solidFill>
                  <a:srgbClr val="231F20"/>
                </a:solidFill>
                <a:latin typeface="Calibri"/>
                <a:cs typeface="Calibri"/>
              </a:rPr>
              <a:t>steps</a:t>
            </a:r>
            <a:r>
              <a:rPr sz="900" spc="135" dirty="0">
                <a:solidFill>
                  <a:srgbClr val="231F20"/>
                </a:solidFill>
                <a:latin typeface="Calibri"/>
                <a:cs typeface="Calibri"/>
              </a:rPr>
              <a:t> </a:t>
            </a:r>
            <a:r>
              <a:rPr sz="900" spc="-15" dirty="0">
                <a:solidFill>
                  <a:srgbClr val="231F20"/>
                </a:solidFill>
                <a:latin typeface="Calibri"/>
                <a:cs typeface="Calibri"/>
              </a:rPr>
              <a:t>of</a:t>
            </a:r>
            <a:r>
              <a:rPr sz="900" spc="170" dirty="0">
                <a:solidFill>
                  <a:srgbClr val="231F20"/>
                </a:solidFill>
                <a:latin typeface="Calibri"/>
                <a:cs typeface="Calibri"/>
              </a:rPr>
              <a:t> </a:t>
            </a:r>
            <a:r>
              <a:rPr sz="900" spc="-45" dirty="0">
                <a:solidFill>
                  <a:srgbClr val="231F20"/>
                </a:solidFill>
                <a:latin typeface="Calibri"/>
                <a:cs typeface="Calibri"/>
              </a:rPr>
              <a:t>a</a:t>
            </a:r>
            <a:r>
              <a:rPr sz="900" spc="114" dirty="0">
                <a:solidFill>
                  <a:srgbClr val="231F20"/>
                </a:solidFill>
                <a:latin typeface="Calibri"/>
                <a:cs typeface="Calibri"/>
              </a:rPr>
              <a:t> </a:t>
            </a:r>
            <a:r>
              <a:rPr sz="900" spc="-40" dirty="0">
                <a:solidFill>
                  <a:srgbClr val="231F20"/>
                </a:solidFill>
                <a:latin typeface="Calibri"/>
                <a:cs typeface="Calibri"/>
              </a:rPr>
              <a:t>face</a:t>
            </a:r>
            <a:r>
              <a:rPr sz="900" spc="125" dirty="0">
                <a:solidFill>
                  <a:srgbClr val="231F20"/>
                </a:solidFill>
                <a:latin typeface="Calibri"/>
                <a:cs typeface="Calibri"/>
              </a:rPr>
              <a:t> </a:t>
            </a:r>
            <a:r>
              <a:rPr sz="900" spc="-5" dirty="0">
                <a:solidFill>
                  <a:srgbClr val="231F20"/>
                </a:solidFill>
                <a:latin typeface="Calibri"/>
                <a:cs typeface="Calibri"/>
              </a:rPr>
              <a:t>recognition </a:t>
            </a:r>
            <a:r>
              <a:rPr sz="900" spc="-30" dirty="0">
                <a:solidFill>
                  <a:srgbClr val="231F20"/>
                </a:solidFill>
                <a:latin typeface="Calibri"/>
                <a:cs typeface="Calibri"/>
              </a:rPr>
              <a:t>system.</a:t>
            </a:r>
            <a:r>
              <a:rPr sz="900" spc="140" dirty="0">
                <a:solidFill>
                  <a:srgbClr val="231F20"/>
                </a:solidFill>
                <a:latin typeface="Calibri"/>
                <a:cs typeface="Calibri"/>
              </a:rPr>
              <a:t> </a:t>
            </a:r>
            <a:r>
              <a:rPr sz="900" spc="40" dirty="0">
                <a:solidFill>
                  <a:srgbClr val="231F20"/>
                </a:solidFill>
                <a:latin typeface="Calibri"/>
                <a:cs typeface="Calibri"/>
              </a:rPr>
              <a:t>In </a:t>
            </a:r>
            <a:r>
              <a:rPr sz="900" spc="-35" dirty="0">
                <a:solidFill>
                  <a:srgbClr val="231F20"/>
                </a:solidFill>
                <a:latin typeface="Calibri"/>
                <a:cs typeface="Calibri"/>
              </a:rPr>
              <a:t>the</a:t>
            </a:r>
            <a:r>
              <a:rPr sz="900" spc="135" dirty="0">
                <a:solidFill>
                  <a:srgbClr val="231F20"/>
                </a:solidFill>
                <a:latin typeface="Calibri"/>
                <a:cs typeface="Calibri"/>
              </a:rPr>
              <a:t> </a:t>
            </a:r>
            <a:r>
              <a:rPr sz="900" spc="-40" dirty="0">
                <a:solidFill>
                  <a:srgbClr val="231F20"/>
                </a:solidFill>
                <a:latin typeface="Calibri"/>
                <a:cs typeface="Calibri"/>
              </a:rPr>
              <a:t>step</a:t>
            </a:r>
            <a:r>
              <a:rPr sz="900" spc="125" dirty="0">
                <a:solidFill>
                  <a:srgbClr val="231F20"/>
                </a:solidFill>
                <a:latin typeface="Calibri"/>
                <a:cs typeface="Calibri"/>
              </a:rPr>
              <a:t> </a:t>
            </a:r>
            <a:r>
              <a:rPr sz="900" spc="-15" dirty="0">
                <a:solidFill>
                  <a:srgbClr val="231F20"/>
                </a:solidFill>
                <a:latin typeface="Calibri"/>
                <a:cs typeface="Calibri"/>
              </a:rPr>
              <a:t>of</a:t>
            </a:r>
            <a:r>
              <a:rPr sz="900" spc="175" dirty="0">
                <a:solidFill>
                  <a:srgbClr val="231F20"/>
                </a:solidFill>
                <a:latin typeface="Calibri"/>
                <a:cs typeface="Calibri"/>
              </a:rPr>
              <a:t> </a:t>
            </a:r>
            <a:r>
              <a:rPr sz="900" spc="-40" dirty="0">
                <a:solidFill>
                  <a:srgbClr val="231F20"/>
                </a:solidFill>
                <a:latin typeface="Calibri"/>
                <a:cs typeface="Calibri"/>
              </a:rPr>
              <a:t>face</a:t>
            </a:r>
            <a:r>
              <a:rPr sz="900" spc="120" dirty="0">
                <a:solidFill>
                  <a:srgbClr val="231F20"/>
                </a:solidFill>
                <a:latin typeface="Calibri"/>
                <a:cs typeface="Calibri"/>
              </a:rPr>
              <a:t> </a:t>
            </a:r>
            <a:r>
              <a:rPr sz="900" spc="-20" dirty="0">
                <a:solidFill>
                  <a:srgbClr val="231F20"/>
                </a:solidFill>
                <a:latin typeface="Calibri"/>
                <a:cs typeface="Calibri"/>
              </a:rPr>
              <a:t>detection,</a:t>
            </a:r>
            <a:r>
              <a:rPr sz="900" spc="165" dirty="0">
                <a:solidFill>
                  <a:srgbClr val="231F20"/>
                </a:solidFill>
                <a:latin typeface="Calibri"/>
                <a:cs typeface="Calibri"/>
              </a:rPr>
              <a:t> </a:t>
            </a:r>
            <a:r>
              <a:rPr sz="900" spc="-60" dirty="0">
                <a:solidFill>
                  <a:srgbClr val="231F20"/>
                </a:solidFill>
                <a:latin typeface="Calibri"/>
                <a:cs typeface="Calibri"/>
              </a:rPr>
              <a:t>we</a:t>
            </a:r>
            <a:r>
              <a:rPr sz="900" spc="85" dirty="0">
                <a:solidFill>
                  <a:srgbClr val="231F20"/>
                </a:solidFill>
                <a:latin typeface="Calibri"/>
                <a:cs typeface="Calibri"/>
              </a:rPr>
              <a:t> </a:t>
            </a:r>
            <a:r>
              <a:rPr sz="900" spc="-20" dirty="0">
                <a:solidFill>
                  <a:srgbClr val="231F20"/>
                </a:solidFill>
                <a:latin typeface="Calibri"/>
                <a:cs typeface="Calibri"/>
              </a:rPr>
              <a:t>propose </a:t>
            </a:r>
            <a:r>
              <a:rPr sz="900" spc="-190" dirty="0">
                <a:solidFill>
                  <a:srgbClr val="231F20"/>
                </a:solidFill>
                <a:latin typeface="Calibri"/>
                <a:cs typeface="Calibri"/>
              </a:rPr>
              <a:t> </a:t>
            </a:r>
            <a:r>
              <a:rPr sz="900" spc="-45" dirty="0">
                <a:solidFill>
                  <a:srgbClr val="231F20"/>
                </a:solidFill>
                <a:latin typeface="Calibri"/>
                <a:cs typeface="Calibri"/>
              </a:rPr>
              <a:t>a </a:t>
            </a:r>
            <a:r>
              <a:rPr sz="900" dirty="0">
                <a:solidFill>
                  <a:srgbClr val="231F20"/>
                </a:solidFill>
                <a:latin typeface="Calibri"/>
                <a:cs typeface="Calibri"/>
              </a:rPr>
              <a:t>hybrid </a:t>
            </a:r>
            <a:r>
              <a:rPr sz="900" spc="-10" dirty="0">
                <a:solidFill>
                  <a:srgbClr val="231F20"/>
                </a:solidFill>
                <a:latin typeface="Calibri"/>
                <a:cs typeface="Calibri"/>
              </a:rPr>
              <a:t>model </a:t>
            </a:r>
            <a:r>
              <a:rPr sz="900" spc="5" dirty="0">
                <a:solidFill>
                  <a:srgbClr val="231F20"/>
                </a:solidFill>
                <a:latin typeface="Calibri"/>
                <a:cs typeface="Calibri"/>
              </a:rPr>
              <a:t>combining </a:t>
            </a:r>
            <a:r>
              <a:rPr sz="900" spc="-10" dirty="0">
                <a:solidFill>
                  <a:srgbClr val="231F20"/>
                </a:solidFill>
                <a:latin typeface="Calibri"/>
                <a:cs typeface="Calibri"/>
              </a:rPr>
              <a:t>AdaBoost and </a:t>
            </a:r>
            <a:r>
              <a:rPr sz="900" spc="5" dirty="0">
                <a:solidFill>
                  <a:srgbClr val="231F20"/>
                </a:solidFill>
                <a:latin typeface="Calibri"/>
                <a:cs typeface="Calibri"/>
              </a:rPr>
              <a:t>Artificial </a:t>
            </a:r>
            <a:r>
              <a:rPr sz="900" spc="-5" dirty="0">
                <a:solidFill>
                  <a:srgbClr val="231F20"/>
                </a:solidFill>
                <a:latin typeface="Calibri"/>
                <a:cs typeface="Calibri"/>
              </a:rPr>
              <a:t>Neural </a:t>
            </a:r>
            <a:r>
              <a:rPr sz="900" spc="-10" dirty="0">
                <a:solidFill>
                  <a:srgbClr val="231F20"/>
                </a:solidFill>
                <a:latin typeface="Calibri"/>
                <a:cs typeface="Calibri"/>
              </a:rPr>
              <a:t>Network </a:t>
            </a:r>
            <a:r>
              <a:rPr sz="900" spc="60" dirty="0">
                <a:solidFill>
                  <a:srgbClr val="231F20"/>
                </a:solidFill>
                <a:latin typeface="Calibri"/>
                <a:cs typeface="Calibri"/>
              </a:rPr>
              <a:t>(ABANN) </a:t>
            </a:r>
            <a:r>
              <a:rPr sz="900" spc="-25" dirty="0">
                <a:solidFill>
                  <a:srgbClr val="231F20"/>
                </a:solidFill>
                <a:latin typeface="Calibri"/>
                <a:cs typeface="Calibri"/>
              </a:rPr>
              <a:t>to solve </a:t>
            </a:r>
            <a:r>
              <a:rPr sz="900" spc="-35" dirty="0">
                <a:solidFill>
                  <a:srgbClr val="231F20"/>
                </a:solidFill>
                <a:latin typeface="Calibri"/>
                <a:cs typeface="Calibri"/>
              </a:rPr>
              <a:t>the </a:t>
            </a:r>
            <a:r>
              <a:rPr sz="900" spc="-25" dirty="0">
                <a:solidFill>
                  <a:srgbClr val="231F20"/>
                </a:solidFill>
                <a:latin typeface="Calibri"/>
                <a:cs typeface="Calibri"/>
              </a:rPr>
              <a:t>process eﬃciently. </a:t>
            </a:r>
            <a:r>
              <a:rPr sz="900" spc="40" dirty="0">
                <a:solidFill>
                  <a:srgbClr val="231F20"/>
                </a:solidFill>
                <a:latin typeface="Calibri"/>
                <a:cs typeface="Calibri"/>
              </a:rPr>
              <a:t>In </a:t>
            </a:r>
            <a:r>
              <a:rPr sz="900" spc="-35" dirty="0">
                <a:solidFill>
                  <a:srgbClr val="231F20"/>
                </a:solidFill>
                <a:latin typeface="Calibri"/>
                <a:cs typeface="Calibri"/>
              </a:rPr>
              <a:t>the </a:t>
            </a:r>
            <a:r>
              <a:rPr sz="900" spc="-20" dirty="0">
                <a:solidFill>
                  <a:srgbClr val="231F20"/>
                </a:solidFill>
                <a:latin typeface="Calibri"/>
                <a:cs typeface="Calibri"/>
              </a:rPr>
              <a:t>next </a:t>
            </a:r>
            <a:r>
              <a:rPr sz="900" spc="-40" dirty="0">
                <a:solidFill>
                  <a:srgbClr val="231F20"/>
                </a:solidFill>
                <a:latin typeface="Calibri"/>
                <a:cs typeface="Calibri"/>
              </a:rPr>
              <a:t>step, </a:t>
            </a:r>
            <a:r>
              <a:rPr sz="900" spc="-35" dirty="0">
                <a:solidFill>
                  <a:srgbClr val="231F20"/>
                </a:solidFill>
                <a:latin typeface="Calibri"/>
                <a:cs typeface="Calibri"/>
              </a:rPr>
              <a:t> </a:t>
            </a:r>
            <a:r>
              <a:rPr sz="900" spc="-25" dirty="0">
                <a:solidFill>
                  <a:srgbClr val="231F20"/>
                </a:solidFill>
                <a:latin typeface="Calibri"/>
                <a:cs typeface="Calibri"/>
              </a:rPr>
              <a:t>labeled</a:t>
            </a:r>
            <a:r>
              <a:rPr sz="900" spc="-20" dirty="0">
                <a:solidFill>
                  <a:srgbClr val="231F20"/>
                </a:solidFill>
                <a:latin typeface="Calibri"/>
                <a:cs typeface="Calibri"/>
              </a:rPr>
              <a:t> </a:t>
            </a:r>
            <a:r>
              <a:rPr sz="900" spc="-40" dirty="0">
                <a:solidFill>
                  <a:srgbClr val="231F20"/>
                </a:solidFill>
                <a:latin typeface="Calibri"/>
                <a:cs typeface="Calibri"/>
              </a:rPr>
              <a:t>faces</a:t>
            </a:r>
            <a:r>
              <a:rPr sz="900" spc="-35" dirty="0">
                <a:solidFill>
                  <a:srgbClr val="231F20"/>
                </a:solidFill>
                <a:latin typeface="Calibri"/>
                <a:cs typeface="Calibri"/>
              </a:rPr>
              <a:t> </a:t>
            </a:r>
            <a:r>
              <a:rPr sz="900" spc="-40" dirty="0">
                <a:solidFill>
                  <a:srgbClr val="231F20"/>
                </a:solidFill>
                <a:latin typeface="Calibri"/>
                <a:cs typeface="Calibri"/>
              </a:rPr>
              <a:t>detected</a:t>
            </a:r>
            <a:r>
              <a:rPr sz="900" spc="-35" dirty="0">
                <a:solidFill>
                  <a:srgbClr val="231F20"/>
                </a:solidFill>
                <a:latin typeface="Calibri"/>
                <a:cs typeface="Calibri"/>
              </a:rPr>
              <a:t> </a:t>
            </a:r>
            <a:r>
              <a:rPr sz="900" spc="-15" dirty="0">
                <a:solidFill>
                  <a:srgbClr val="231F20"/>
                </a:solidFill>
                <a:latin typeface="Calibri"/>
                <a:cs typeface="Calibri"/>
              </a:rPr>
              <a:t>by</a:t>
            </a:r>
            <a:r>
              <a:rPr sz="900" spc="-10" dirty="0">
                <a:solidFill>
                  <a:srgbClr val="231F20"/>
                </a:solidFill>
                <a:latin typeface="Calibri"/>
                <a:cs typeface="Calibri"/>
              </a:rPr>
              <a:t> </a:t>
            </a:r>
            <a:r>
              <a:rPr sz="900" spc="60" dirty="0">
                <a:solidFill>
                  <a:srgbClr val="231F20"/>
                </a:solidFill>
                <a:latin typeface="Calibri"/>
                <a:cs typeface="Calibri"/>
              </a:rPr>
              <a:t>ABANN </a:t>
            </a:r>
            <a:r>
              <a:rPr sz="900" spc="10" dirty="0">
                <a:solidFill>
                  <a:srgbClr val="231F20"/>
                </a:solidFill>
                <a:latin typeface="Calibri"/>
                <a:cs typeface="Calibri"/>
              </a:rPr>
              <a:t>will </a:t>
            </a:r>
            <a:r>
              <a:rPr sz="900" spc="-45" dirty="0">
                <a:solidFill>
                  <a:srgbClr val="231F20"/>
                </a:solidFill>
                <a:latin typeface="Calibri"/>
                <a:cs typeface="Calibri"/>
              </a:rPr>
              <a:t>be</a:t>
            </a:r>
            <a:r>
              <a:rPr sz="900" spc="110" dirty="0">
                <a:solidFill>
                  <a:srgbClr val="231F20"/>
                </a:solidFill>
                <a:latin typeface="Calibri"/>
                <a:cs typeface="Calibri"/>
              </a:rPr>
              <a:t> </a:t>
            </a:r>
            <a:r>
              <a:rPr sz="900" spc="-10" dirty="0">
                <a:solidFill>
                  <a:srgbClr val="231F20"/>
                </a:solidFill>
                <a:latin typeface="Calibri"/>
                <a:cs typeface="Calibri"/>
              </a:rPr>
              <a:t>aligned</a:t>
            </a:r>
            <a:r>
              <a:rPr sz="900" spc="185" dirty="0">
                <a:solidFill>
                  <a:srgbClr val="231F20"/>
                </a:solidFill>
                <a:latin typeface="Calibri"/>
                <a:cs typeface="Calibri"/>
              </a:rPr>
              <a:t> </a:t>
            </a:r>
            <a:r>
              <a:rPr sz="900" spc="-15" dirty="0">
                <a:solidFill>
                  <a:srgbClr val="231F20"/>
                </a:solidFill>
                <a:latin typeface="Calibri"/>
                <a:cs typeface="Calibri"/>
              </a:rPr>
              <a:t>by</a:t>
            </a:r>
            <a:r>
              <a:rPr sz="900" spc="175" dirty="0">
                <a:solidFill>
                  <a:srgbClr val="231F20"/>
                </a:solidFill>
                <a:latin typeface="Calibri"/>
                <a:cs typeface="Calibri"/>
              </a:rPr>
              <a:t> </a:t>
            </a:r>
            <a:r>
              <a:rPr sz="900" spc="-15" dirty="0">
                <a:solidFill>
                  <a:srgbClr val="231F20"/>
                </a:solidFill>
                <a:latin typeface="Calibri"/>
                <a:cs typeface="Calibri"/>
              </a:rPr>
              <a:t>Active</a:t>
            </a:r>
            <a:r>
              <a:rPr sz="900" spc="170" dirty="0">
                <a:solidFill>
                  <a:srgbClr val="231F20"/>
                </a:solidFill>
                <a:latin typeface="Calibri"/>
                <a:cs typeface="Calibri"/>
              </a:rPr>
              <a:t> </a:t>
            </a:r>
            <a:r>
              <a:rPr sz="900" spc="-20" dirty="0">
                <a:solidFill>
                  <a:srgbClr val="231F20"/>
                </a:solidFill>
                <a:latin typeface="Calibri"/>
                <a:cs typeface="Calibri"/>
              </a:rPr>
              <a:t>Shape</a:t>
            </a:r>
            <a:r>
              <a:rPr sz="900" spc="165" dirty="0">
                <a:solidFill>
                  <a:srgbClr val="231F20"/>
                </a:solidFill>
                <a:latin typeface="Calibri"/>
                <a:cs typeface="Calibri"/>
              </a:rPr>
              <a:t> </a:t>
            </a:r>
            <a:r>
              <a:rPr sz="900" spc="-15" dirty="0">
                <a:solidFill>
                  <a:srgbClr val="231F20"/>
                </a:solidFill>
                <a:latin typeface="Calibri"/>
                <a:cs typeface="Calibri"/>
              </a:rPr>
              <a:t>Model</a:t>
            </a:r>
            <a:r>
              <a:rPr sz="900" spc="175" dirty="0">
                <a:solidFill>
                  <a:srgbClr val="231F20"/>
                </a:solidFill>
                <a:latin typeface="Calibri"/>
                <a:cs typeface="Calibri"/>
              </a:rPr>
              <a:t> </a:t>
            </a:r>
            <a:r>
              <a:rPr sz="900" spc="-10" dirty="0">
                <a:solidFill>
                  <a:srgbClr val="231F20"/>
                </a:solidFill>
                <a:latin typeface="Calibri"/>
                <a:cs typeface="Calibri"/>
              </a:rPr>
              <a:t>and</a:t>
            </a:r>
            <a:r>
              <a:rPr sz="900" spc="180" dirty="0">
                <a:solidFill>
                  <a:srgbClr val="231F20"/>
                </a:solidFill>
                <a:latin typeface="Calibri"/>
                <a:cs typeface="Calibri"/>
              </a:rPr>
              <a:t> </a:t>
            </a:r>
            <a:r>
              <a:rPr sz="900" spc="5" dirty="0">
                <a:solidFill>
                  <a:srgbClr val="231F20"/>
                </a:solidFill>
                <a:latin typeface="Calibri"/>
                <a:cs typeface="Calibri"/>
              </a:rPr>
              <a:t>Multi </a:t>
            </a:r>
            <a:r>
              <a:rPr sz="900" spc="-10" dirty="0">
                <a:solidFill>
                  <a:srgbClr val="231F20"/>
                </a:solidFill>
                <a:latin typeface="Calibri"/>
                <a:cs typeface="Calibri"/>
              </a:rPr>
              <a:t>Layer</a:t>
            </a:r>
            <a:r>
              <a:rPr sz="900" spc="185" dirty="0">
                <a:solidFill>
                  <a:srgbClr val="231F20"/>
                </a:solidFill>
                <a:latin typeface="Calibri"/>
                <a:cs typeface="Calibri"/>
              </a:rPr>
              <a:t> </a:t>
            </a:r>
            <a:r>
              <a:rPr sz="900" spc="-20" dirty="0">
                <a:solidFill>
                  <a:srgbClr val="231F20"/>
                </a:solidFill>
                <a:latin typeface="Calibri"/>
                <a:cs typeface="Calibri"/>
              </a:rPr>
              <a:t>Perceptron.</a:t>
            </a:r>
            <a:r>
              <a:rPr sz="900" spc="165" dirty="0">
                <a:solidFill>
                  <a:srgbClr val="231F20"/>
                </a:solidFill>
                <a:latin typeface="Calibri"/>
                <a:cs typeface="Calibri"/>
              </a:rPr>
              <a:t> </a:t>
            </a:r>
            <a:r>
              <a:rPr sz="900" spc="40" dirty="0">
                <a:solidFill>
                  <a:srgbClr val="231F20"/>
                </a:solidFill>
                <a:latin typeface="Calibri"/>
                <a:cs typeface="Calibri"/>
              </a:rPr>
              <a:t>In </a:t>
            </a:r>
            <a:r>
              <a:rPr sz="900" spc="-10" dirty="0">
                <a:solidFill>
                  <a:srgbClr val="231F20"/>
                </a:solidFill>
                <a:latin typeface="Calibri"/>
                <a:cs typeface="Calibri"/>
              </a:rPr>
              <a:t>this</a:t>
            </a:r>
            <a:r>
              <a:rPr sz="900" spc="180" dirty="0">
                <a:solidFill>
                  <a:srgbClr val="231F20"/>
                </a:solidFill>
                <a:latin typeface="Calibri"/>
                <a:cs typeface="Calibri"/>
              </a:rPr>
              <a:t> </a:t>
            </a:r>
            <a:r>
              <a:rPr sz="900" spc="-5" dirty="0">
                <a:solidFill>
                  <a:srgbClr val="231F20"/>
                </a:solidFill>
                <a:latin typeface="Calibri"/>
                <a:cs typeface="Calibri"/>
              </a:rPr>
              <a:t>alignment </a:t>
            </a:r>
            <a:r>
              <a:rPr sz="900" spc="-40" dirty="0">
                <a:solidFill>
                  <a:srgbClr val="231F20"/>
                </a:solidFill>
                <a:latin typeface="Calibri"/>
                <a:cs typeface="Calibri"/>
              </a:rPr>
              <a:t>step, </a:t>
            </a:r>
            <a:r>
              <a:rPr sz="900" spc="-190" dirty="0">
                <a:solidFill>
                  <a:srgbClr val="231F20"/>
                </a:solidFill>
                <a:latin typeface="Calibri"/>
                <a:cs typeface="Calibri"/>
              </a:rPr>
              <a:t> </a:t>
            </a:r>
            <a:r>
              <a:rPr sz="900" spc="-60" dirty="0">
                <a:solidFill>
                  <a:srgbClr val="231F20"/>
                </a:solidFill>
                <a:latin typeface="Calibri"/>
                <a:cs typeface="Calibri"/>
              </a:rPr>
              <a:t>we </a:t>
            </a:r>
            <a:r>
              <a:rPr sz="900" spc="-25" dirty="0">
                <a:solidFill>
                  <a:srgbClr val="231F20"/>
                </a:solidFill>
                <a:latin typeface="Calibri"/>
                <a:cs typeface="Calibri"/>
              </a:rPr>
              <a:t>propose </a:t>
            </a:r>
            <a:r>
              <a:rPr sz="900" spc="-45" dirty="0">
                <a:solidFill>
                  <a:srgbClr val="231F20"/>
                </a:solidFill>
                <a:latin typeface="Calibri"/>
                <a:cs typeface="Calibri"/>
              </a:rPr>
              <a:t>a </a:t>
            </a:r>
            <a:r>
              <a:rPr sz="900" spc="-35" dirty="0">
                <a:solidFill>
                  <a:srgbClr val="231F20"/>
                </a:solidFill>
                <a:latin typeface="Calibri"/>
                <a:cs typeface="Calibri"/>
              </a:rPr>
              <a:t>new </a:t>
            </a:r>
            <a:r>
              <a:rPr sz="900" spc="30" dirty="0">
                <a:solidFill>
                  <a:srgbClr val="231F20"/>
                </a:solidFill>
                <a:latin typeface="Calibri"/>
                <a:cs typeface="Calibri"/>
              </a:rPr>
              <a:t>2D </a:t>
            </a:r>
            <a:r>
              <a:rPr sz="900" spc="-10" dirty="0">
                <a:solidFill>
                  <a:srgbClr val="231F20"/>
                </a:solidFill>
                <a:latin typeface="Calibri"/>
                <a:cs typeface="Calibri"/>
              </a:rPr>
              <a:t>local </a:t>
            </a:r>
            <a:r>
              <a:rPr sz="900" spc="-30" dirty="0">
                <a:solidFill>
                  <a:srgbClr val="231F20"/>
                </a:solidFill>
                <a:latin typeface="Calibri"/>
                <a:cs typeface="Calibri"/>
              </a:rPr>
              <a:t>texture </a:t>
            </a:r>
            <a:r>
              <a:rPr sz="900" spc="-15" dirty="0">
                <a:solidFill>
                  <a:srgbClr val="231F20"/>
                </a:solidFill>
                <a:latin typeface="Calibri"/>
                <a:cs typeface="Calibri"/>
              </a:rPr>
              <a:t>model </a:t>
            </a:r>
            <a:r>
              <a:rPr sz="900" spc="-40" dirty="0">
                <a:solidFill>
                  <a:srgbClr val="231F20"/>
                </a:solidFill>
                <a:latin typeface="Calibri"/>
                <a:cs typeface="Calibri"/>
              </a:rPr>
              <a:t>based </a:t>
            </a:r>
            <a:r>
              <a:rPr sz="900" dirty="0">
                <a:solidFill>
                  <a:srgbClr val="231F20"/>
                </a:solidFill>
                <a:latin typeface="Calibri"/>
                <a:cs typeface="Calibri"/>
              </a:rPr>
              <a:t>on Multi </a:t>
            </a:r>
            <a:r>
              <a:rPr sz="900" spc="-10" dirty="0">
                <a:solidFill>
                  <a:srgbClr val="231F20"/>
                </a:solidFill>
                <a:latin typeface="Calibri"/>
                <a:cs typeface="Calibri"/>
              </a:rPr>
              <a:t>Layer </a:t>
            </a:r>
            <a:r>
              <a:rPr sz="900" spc="-20" dirty="0">
                <a:solidFill>
                  <a:srgbClr val="231F20"/>
                </a:solidFill>
                <a:latin typeface="Calibri"/>
                <a:cs typeface="Calibri"/>
              </a:rPr>
              <a:t>Perceptron. </a:t>
            </a:r>
            <a:r>
              <a:rPr sz="900" spc="5" dirty="0">
                <a:solidFill>
                  <a:srgbClr val="231F20"/>
                </a:solidFill>
                <a:latin typeface="Calibri"/>
                <a:cs typeface="Calibri"/>
              </a:rPr>
              <a:t>The </a:t>
            </a:r>
            <a:r>
              <a:rPr sz="900" spc="-20" dirty="0">
                <a:solidFill>
                  <a:srgbClr val="231F20"/>
                </a:solidFill>
                <a:latin typeface="Calibri"/>
                <a:cs typeface="Calibri"/>
              </a:rPr>
              <a:t>classifier </a:t>
            </a:r>
            <a:r>
              <a:rPr sz="900" spc="-15" dirty="0">
                <a:solidFill>
                  <a:srgbClr val="231F20"/>
                </a:solidFill>
                <a:latin typeface="Calibri"/>
                <a:cs typeface="Calibri"/>
              </a:rPr>
              <a:t>of </a:t>
            </a:r>
            <a:r>
              <a:rPr sz="900" spc="-35" dirty="0">
                <a:solidFill>
                  <a:srgbClr val="231F20"/>
                </a:solidFill>
                <a:latin typeface="Calibri"/>
                <a:cs typeface="Calibri"/>
              </a:rPr>
              <a:t>the </a:t>
            </a:r>
            <a:r>
              <a:rPr sz="900" spc="-15" dirty="0">
                <a:solidFill>
                  <a:srgbClr val="231F20"/>
                </a:solidFill>
                <a:latin typeface="Calibri"/>
                <a:cs typeface="Calibri"/>
              </a:rPr>
              <a:t>model </a:t>
            </a:r>
            <a:r>
              <a:rPr sz="900" spc="-5" dirty="0">
                <a:solidFill>
                  <a:srgbClr val="231F20"/>
                </a:solidFill>
                <a:latin typeface="Calibri"/>
                <a:cs typeface="Calibri"/>
              </a:rPr>
              <a:t>significantly </a:t>
            </a:r>
            <a:r>
              <a:rPr sz="900" spc="-15" dirty="0">
                <a:solidFill>
                  <a:srgbClr val="231F20"/>
                </a:solidFill>
                <a:latin typeface="Calibri"/>
                <a:cs typeface="Calibri"/>
              </a:rPr>
              <a:t>improves </a:t>
            </a:r>
            <a:r>
              <a:rPr sz="900" spc="-35" dirty="0">
                <a:solidFill>
                  <a:srgbClr val="231F20"/>
                </a:solidFill>
                <a:latin typeface="Calibri"/>
                <a:cs typeface="Calibri"/>
              </a:rPr>
              <a:t>the </a:t>
            </a:r>
            <a:r>
              <a:rPr sz="900" spc="-30" dirty="0">
                <a:solidFill>
                  <a:srgbClr val="231F20"/>
                </a:solidFill>
                <a:latin typeface="Calibri"/>
                <a:cs typeface="Calibri"/>
              </a:rPr>
              <a:t> </a:t>
            </a:r>
            <a:r>
              <a:rPr sz="900" spc="-15" dirty="0">
                <a:solidFill>
                  <a:srgbClr val="231F20"/>
                </a:solidFill>
                <a:latin typeface="Calibri"/>
                <a:cs typeface="Calibri"/>
              </a:rPr>
              <a:t>accuracy and </a:t>
            </a:r>
            <a:r>
              <a:rPr sz="900" spc="-35" dirty="0">
                <a:solidFill>
                  <a:srgbClr val="231F20"/>
                </a:solidFill>
                <a:latin typeface="Calibri"/>
                <a:cs typeface="Calibri"/>
              </a:rPr>
              <a:t>the </a:t>
            </a:r>
            <a:r>
              <a:rPr sz="900" spc="-25" dirty="0">
                <a:solidFill>
                  <a:srgbClr val="231F20"/>
                </a:solidFill>
                <a:latin typeface="Calibri"/>
                <a:cs typeface="Calibri"/>
              </a:rPr>
              <a:t>robustness </a:t>
            </a:r>
            <a:r>
              <a:rPr sz="900" spc="-15" dirty="0">
                <a:solidFill>
                  <a:srgbClr val="231F20"/>
                </a:solidFill>
                <a:latin typeface="Calibri"/>
                <a:cs typeface="Calibri"/>
              </a:rPr>
              <a:t>of </a:t>
            </a:r>
            <a:r>
              <a:rPr sz="900" spc="-10" dirty="0">
                <a:solidFill>
                  <a:srgbClr val="231F20"/>
                </a:solidFill>
                <a:latin typeface="Calibri"/>
                <a:cs typeface="Calibri"/>
              </a:rPr>
              <a:t>local </a:t>
            </a:r>
            <a:r>
              <a:rPr sz="900" spc="-20" dirty="0">
                <a:solidFill>
                  <a:srgbClr val="231F20"/>
                </a:solidFill>
                <a:latin typeface="Calibri"/>
                <a:cs typeface="Calibri"/>
              </a:rPr>
              <a:t>searching </a:t>
            </a:r>
            <a:r>
              <a:rPr sz="900" dirty="0">
                <a:solidFill>
                  <a:srgbClr val="231F20"/>
                </a:solidFill>
                <a:latin typeface="Calibri"/>
                <a:cs typeface="Calibri"/>
              </a:rPr>
              <a:t>on </a:t>
            </a:r>
            <a:r>
              <a:rPr sz="900" spc="-40" dirty="0">
                <a:solidFill>
                  <a:srgbClr val="231F20"/>
                </a:solidFill>
                <a:latin typeface="Calibri"/>
                <a:cs typeface="Calibri"/>
              </a:rPr>
              <a:t>faces </a:t>
            </a:r>
            <a:r>
              <a:rPr sz="900" spc="-10" dirty="0">
                <a:solidFill>
                  <a:srgbClr val="231F20"/>
                </a:solidFill>
                <a:latin typeface="Calibri"/>
                <a:cs typeface="Calibri"/>
              </a:rPr>
              <a:t>with </a:t>
            </a:r>
            <a:r>
              <a:rPr sz="900" spc="-20" dirty="0">
                <a:solidFill>
                  <a:srgbClr val="231F20"/>
                </a:solidFill>
                <a:latin typeface="Calibri"/>
                <a:cs typeface="Calibri"/>
              </a:rPr>
              <a:t>expression </a:t>
            </a:r>
            <a:r>
              <a:rPr sz="900" spc="-5" dirty="0">
                <a:solidFill>
                  <a:srgbClr val="231F20"/>
                </a:solidFill>
                <a:latin typeface="Calibri"/>
                <a:cs typeface="Calibri"/>
              </a:rPr>
              <a:t>variation </a:t>
            </a:r>
            <a:r>
              <a:rPr sz="900" spc="-15" dirty="0">
                <a:solidFill>
                  <a:srgbClr val="231F20"/>
                </a:solidFill>
                <a:latin typeface="Calibri"/>
                <a:cs typeface="Calibri"/>
              </a:rPr>
              <a:t>and </a:t>
            </a:r>
            <a:r>
              <a:rPr sz="900" spc="-10" dirty="0">
                <a:solidFill>
                  <a:srgbClr val="231F20"/>
                </a:solidFill>
                <a:latin typeface="Calibri"/>
                <a:cs typeface="Calibri"/>
              </a:rPr>
              <a:t>ambiguous </a:t>
            </a:r>
            <a:r>
              <a:rPr sz="900" spc="-15" dirty="0">
                <a:solidFill>
                  <a:srgbClr val="231F20"/>
                </a:solidFill>
                <a:latin typeface="Calibri"/>
                <a:cs typeface="Calibri"/>
              </a:rPr>
              <a:t>contours. </a:t>
            </a:r>
            <a:r>
              <a:rPr sz="900" spc="40" dirty="0">
                <a:solidFill>
                  <a:srgbClr val="231F20"/>
                </a:solidFill>
                <a:latin typeface="Calibri"/>
                <a:cs typeface="Calibri"/>
              </a:rPr>
              <a:t>In </a:t>
            </a:r>
            <a:r>
              <a:rPr sz="900" spc="-35" dirty="0">
                <a:solidFill>
                  <a:srgbClr val="231F20"/>
                </a:solidFill>
                <a:latin typeface="Calibri"/>
                <a:cs typeface="Calibri"/>
              </a:rPr>
              <a:t>the feature </a:t>
            </a:r>
            <a:r>
              <a:rPr sz="900" spc="-15" dirty="0">
                <a:solidFill>
                  <a:srgbClr val="231F20"/>
                </a:solidFill>
                <a:latin typeface="Calibri"/>
                <a:cs typeface="Calibri"/>
              </a:rPr>
              <a:t>extraction </a:t>
            </a:r>
            <a:r>
              <a:rPr sz="900" spc="-190" dirty="0">
                <a:solidFill>
                  <a:srgbClr val="231F20"/>
                </a:solidFill>
                <a:latin typeface="Calibri"/>
                <a:cs typeface="Calibri"/>
              </a:rPr>
              <a:t> </a:t>
            </a:r>
            <a:r>
              <a:rPr sz="900" spc="-35" dirty="0">
                <a:solidFill>
                  <a:srgbClr val="231F20"/>
                </a:solidFill>
                <a:latin typeface="Calibri"/>
                <a:cs typeface="Calibri"/>
              </a:rPr>
              <a:t>step, </a:t>
            </a:r>
            <a:r>
              <a:rPr sz="900" spc="-60" dirty="0">
                <a:solidFill>
                  <a:srgbClr val="231F20"/>
                </a:solidFill>
                <a:latin typeface="Calibri"/>
                <a:cs typeface="Calibri"/>
              </a:rPr>
              <a:t>we </a:t>
            </a:r>
            <a:r>
              <a:rPr sz="900" spc="-20" dirty="0">
                <a:solidFill>
                  <a:srgbClr val="231F20"/>
                </a:solidFill>
                <a:latin typeface="Calibri"/>
                <a:cs typeface="Calibri"/>
              </a:rPr>
              <a:t>describe </a:t>
            </a:r>
            <a:r>
              <a:rPr sz="900" spc="-45" dirty="0">
                <a:solidFill>
                  <a:srgbClr val="231F20"/>
                </a:solidFill>
                <a:latin typeface="Calibri"/>
                <a:cs typeface="Calibri"/>
              </a:rPr>
              <a:t>a </a:t>
            </a:r>
            <a:r>
              <a:rPr sz="900" spc="-10" dirty="0">
                <a:solidFill>
                  <a:srgbClr val="231F20"/>
                </a:solidFill>
                <a:latin typeface="Calibri"/>
                <a:cs typeface="Calibri"/>
              </a:rPr>
              <a:t>methodology </a:t>
            </a:r>
            <a:r>
              <a:rPr sz="900" spc="-5" dirty="0">
                <a:solidFill>
                  <a:srgbClr val="231F20"/>
                </a:solidFill>
                <a:latin typeface="Calibri"/>
                <a:cs typeface="Calibri"/>
              </a:rPr>
              <a:t>for </a:t>
            </a:r>
            <a:r>
              <a:rPr sz="900" spc="5" dirty="0">
                <a:solidFill>
                  <a:srgbClr val="231F20"/>
                </a:solidFill>
                <a:latin typeface="Calibri"/>
                <a:cs typeface="Calibri"/>
              </a:rPr>
              <a:t>improving </a:t>
            </a:r>
            <a:r>
              <a:rPr sz="900" spc="-35" dirty="0">
                <a:solidFill>
                  <a:srgbClr val="231F20"/>
                </a:solidFill>
                <a:latin typeface="Calibri"/>
                <a:cs typeface="Calibri"/>
              </a:rPr>
              <a:t>the </a:t>
            </a:r>
            <a:r>
              <a:rPr sz="900" spc="-15" dirty="0">
                <a:solidFill>
                  <a:srgbClr val="231F20"/>
                </a:solidFill>
                <a:latin typeface="Calibri"/>
                <a:cs typeface="Calibri"/>
              </a:rPr>
              <a:t>eﬃciency by </a:t>
            </a:r>
            <a:r>
              <a:rPr sz="900" spc="-35" dirty="0">
                <a:solidFill>
                  <a:srgbClr val="231F20"/>
                </a:solidFill>
                <a:latin typeface="Calibri"/>
                <a:cs typeface="Calibri"/>
              </a:rPr>
              <a:t>the </a:t>
            </a:r>
            <a:r>
              <a:rPr sz="900" spc="-15" dirty="0">
                <a:solidFill>
                  <a:srgbClr val="231F20"/>
                </a:solidFill>
                <a:latin typeface="Calibri"/>
                <a:cs typeface="Calibri"/>
              </a:rPr>
              <a:t>association of </a:t>
            </a:r>
            <a:r>
              <a:rPr sz="900" spc="-30" dirty="0">
                <a:solidFill>
                  <a:srgbClr val="231F20"/>
                </a:solidFill>
                <a:latin typeface="Calibri"/>
                <a:cs typeface="Calibri"/>
              </a:rPr>
              <a:t>two </a:t>
            </a:r>
            <a:r>
              <a:rPr sz="900" spc="-20" dirty="0">
                <a:solidFill>
                  <a:srgbClr val="231F20"/>
                </a:solidFill>
                <a:latin typeface="Calibri"/>
                <a:cs typeface="Calibri"/>
              </a:rPr>
              <a:t>methods: </a:t>
            </a:r>
            <a:r>
              <a:rPr sz="900" spc="-15" dirty="0">
                <a:solidFill>
                  <a:srgbClr val="231F20"/>
                </a:solidFill>
                <a:latin typeface="Calibri"/>
                <a:cs typeface="Calibri"/>
              </a:rPr>
              <a:t>geometric </a:t>
            </a:r>
            <a:r>
              <a:rPr sz="900" spc="-35" dirty="0">
                <a:solidFill>
                  <a:srgbClr val="231F20"/>
                </a:solidFill>
                <a:latin typeface="Calibri"/>
                <a:cs typeface="Calibri"/>
              </a:rPr>
              <a:t>feature based </a:t>
            </a:r>
            <a:r>
              <a:rPr sz="900" spc="-15" dirty="0">
                <a:solidFill>
                  <a:srgbClr val="231F20"/>
                </a:solidFill>
                <a:latin typeface="Calibri"/>
                <a:cs typeface="Calibri"/>
              </a:rPr>
              <a:t>method </a:t>
            </a:r>
            <a:r>
              <a:rPr sz="900" spc="-10" dirty="0">
                <a:solidFill>
                  <a:srgbClr val="231F20"/>
                </a:solidFill>
                <a:latin typeface="Calibri"/>
                <a:cs typeface="Calibri"/>
              </a:rPr>
              <a:t> </a:t>
            </a:r>
            <a:r>
              <a:rPr sz="900" spc="-15" dirty="0">
                <a:solidFill>
                  <a:srgbClr val="231F20"/>
                </a:solidFill>
                <a:latin typeface="Calibri"/>
                <a:cs typeface="Calibri"/>
              </a:rPr>
              <a:t>and </a:t>
            </a:r>
            <a:r>
              <a:rPr sz="900" spc="-20" dirty="0">
                <a:solidFill>
                  <a:srgbClr val="231F20"/>
                </a:solidFill>
                <a:latin typeface="Calibri"/>
                <a:cs typeface="Calibri"/>
              </a:rPr>
              <a:t>Independent </a:t>
            </a:r>
            <a:r>
              <a:rPr sz="900" dirty="0">
                <a:solidFill>
                  <a:srgbClr val="231F20"/>
                </a:solidFill>
                <a:latin typeface="Calibri"/>
                <a:cs typeface="Calibri"/>
              </a:rPr>
              <a:t>Component </a:t>
            </a:r>
            <a:r>
              <a:rPr sz="900" spc="-5" dirty="0">
                <a:solidFill>
                  <a:srgbClr val="231F20"/>
                </a:solidFill>
                <a:latin typeface="Calibri"/>
                <a:cs typeface="Calibri"/>
              </a:rPr>
              <a:t>Analysis </a:t>
            </a:r>
            <a:r>
              <a:rPr sz="900" spc="-20" dirty="0">
                <a:solidFill>
                  <a:srgbClr val="231F20"/>
                </a:solidFill>
                <a:latin typeface="Calibri"/>
                <a:cs typeface="Calibri"/>
              </a:rPr>
              <a:t>method. </a:t>
            </a:r>
            <a:r>
              <a:rPr sz="900" spc="40" dirty="0">
                <a:solidFill>
                  <a:srgbClr val="231F20"/>
                </a:solidFill>
                <a:latin typeface="Calibri"/>
                <a:cs typeface="Calibri"/>
              </a:rPr>
              <a:t>In </a:t>
            </a:r>
            <a:r>
              <a:rPr sz="900" spc="-35" dirty="0">
                <a:solidFill>
                  <a:srgbClr val="231F20"/>
                </a:solidFill>
                <a:latin typeface="Calibri"/>
                <a:cs typeface="Calibri"/>
              </a:rPr>
              <a:t>the</a:t>
            </a:r>
            <a:r>
              <a:rPr sz="900" spc="130" dirty="0">
                <a:solidFill>
                  <a:srgbClr val="231F20"/>
                </a:solidFill>
                <a:latin typeface="Calibri"/>
                <a:cs typeface="Calibri"/>
              </a:rPr>
              <a:t> </a:t>
            </a:r>
            <a:r>
              <a:rPr sz="900" spc="-40" dirty="0">
                <a:solidFill>
                  <a:srgbClr val="231F20"/>
                </a:solidFill>
                <a:latin typeface="Calibri"/>
                <a:cs typeface="Calibri"/>
              </a:rPr>
              <a:t>face</a:t>
            </a:r>
            <a:r>
              <a:rPr sz="900" spc="125" dirty="0">
                <a:solidFill>
                  <a:srgbClr val="231F20"/>
                </a:solidFill>
                <a:latin typeface="Calibri"/>
                <a:cs typeface="Calibri"/>
              </a:rPr>
              <a:t> </a:t>
            </a:r>
            <a:r>
              <a:rPr sz="900" spc="-10" dirty="0">
                <a:solidFill>
                  <a:srgbClr val="231F20"/>
                </a:solidFill>
                <a:latin typeface="Calibri"/>
                <a:cs typeface="Calibri"/>
              </a:rPr>
              <a:t>matching </a:t>
            </a:r>
            <a:r>
              <a:rPr sz="900" spc="-40" dirty="0">
                <a:solidFill>
                  <a:srgbClr val="231F20"/>
                </a:solidFill>
                <a:latin typeface="Calibri"/>
                <a:cs typeface="Calibri"/>
              </a:rPr>
              <a:t>step,</a:t>
            </a:r>
            <a:r>
              <a:rPr sz="900" spc="125" dirty="0">
                <a:solidFill>
                  <a:srgbClr val="231F20"/>
                </a:solidFill>
                <a:latin typeface="Calibri"/>
                <a:cs typeface="Calibri"/>
              </a:rPr>
              <a:t> </a:t>
            </a:r>
            <a:r>
              <a:rPr sz="900" spc="-60" dirty="0">
                <a:solidFill>
                  <a:srgbClr val="231F20"/>
                </a:solidFill>
                <a:latin typeface="Calibri"/>
                <a:cs typeface="Calibri"/>
              </a:rPr>
              <a:t>we</a:t>
            </a:r>
            <a:r>
              <a:rPr sz="900" spc="80" dirty="0">
                <a:solidFill>
                  <a:srgbClr val="231F20"/>
                </a:solidFill>
                <a:latin typeface="Calibri"/>
                <a:cs typeface="Calibri"/>
              </a:rPr>
              <a:t> </a:t>
            </a:r>
            <a:r>
              <a:rPr sz="900" spc="-10" dirty="0">
                <a:solidFill>
                  <a:srgbClr val="231F20"/>
                </a:solidFill>
                <a:latin typeface="Calibri"/>
                <a:cs typeface="Calibri"/>
              </a:rPr>
              <a:t>apply </a:t>
            </a:r>
            <a:r>
              <a:rPr sz="900" spc="-45" dirty="0">
                <a:solidFill>
                  <a:srgbClr val="231F20"/>
                </a:solidFill>
                <a:latin typeface="Calibri"/>
                <a:cs typeface="Calibri"/>
              </a:rPr>
              <a:t>a</a:t>
            </a:r>
            <a:r>
              <a:rPr sz="900" spc="114" dirty="0">
                <a:solidFill>
                  <a:srgbClr val="231F20"/>
                </a:solidFill>
                <a:latin typeface="Calibri"/>
                <a:cs typeface="Calibri"/>
              </a:rPr>
              <a:t> </a:t>
            </a:r>
            <a:r>
              <a:rPr sz="900" spc="-15" dirty="0">
                <a:solidFill>
                  <a:srgbClr val="231F20"/>
                </a:solidFill>
                <a:latin typeface="Calibri"/>
                <a:cs typeface="Calibri"/>
              </a:rPr>
              <a:t>model </a:t>
            </a:r>
            <a:r>
              <a:rPr sz="900" dirty="0">
                <a:solidFill>
                  <a:srgbClr val="231F20"/>
                </a:solidFill>
                <a:latin typeface="Calibri"/>
                <a:cs typeface="Calibri"/>
              </a:rPr>
              <a:t>combining </a:t>
            </a:r>
            <a:r>
              <a:rPr sz="900" spc="-15" dirty="0">
                <a:solidFill>
                  <a:srgbClr val="231F20"/>
                </a:solidFill>
                <a:latin typeface="Calibri"/>
                <a:cs typeface="Calibri"/>
              </a:rPr>
              <a:t>many </a:t>
            </a:r>
            <a:r>
              <a:rPr sz="900" spc="-5" dirty="0">
                <a:solidFill>
                  <a:srgbClr val="231F20"/>
                </a:solidFill>
                <a:latin typeface="Calibri"/>
                <a:cs typeface="Calibri"/>
              </a:rPr>
              <a:t>Neural </a:t>
            </a:r>
            <a:r>
              <a:rPr sz="900" spc="-15" dirty="0">
                <a:solidFill>
                  <a:srgbClr val="231F20"/>
                </a:solidFill>
                <a:latin typeface="Calibri"/>
                <a:cs typeface="Calibri"/>
              </a:rPr>
              <a:t>Networks </a:t>
            </a:r>
            <a:r>
              <a:rPr sz="900" spc="-10" dirty="0">
                <a:solidFill>
                  <a:srgbClr val="231F20"/>
                </a:solidFill>
                <a:latin typeface="Calibri"/>
                <a:cs typeface="Calibri"/>
              </a:rPr>
              <a:t> </a:t>
            </a:r>
            <a:r>
              <a:rPr sz="900" spc="-5" dirty="0">
                <a:solidFill>
                  <a:srgbClr val="231F20"/>
                </a:solidFill>
                <a:latin typeface="Calibri"/>
                <a:cs typeface="Calibri"/>
              </a:rPr>
              <a:t>for matching </a:t>
            </a:r>
            <a:r>
              <a:rPr sz="900" spc="-15" dirty="0">
                <a:solidFill>
                  <a:srgbClr val="231F20"/>
                </a:solidFill>
                <a:latin typeface="Calibri"/>
                <a:cs typeface="Calibri"/>
              </a:rPr>
              <a:t>geometric </a:t>
            </a:r>
            <a:r>
              <a:rPr sz="900" spc="-35" dirty="0">
                <a:solidFill>
                  <a:srgbClr val="231F20"/>
                </a:solidFill>
                <a:latin typeface="Calibri"/>
                <a:cs typeface="Calibri"/>
              </a:rPr>
              <a:t>features </a:t>
            </a:r>
            <a:r>
              <a:rPr sz="900" spc="-15" dirty="0">
                <a:solidFill>
                  <a:srgbClr val="231F20"/>
                </a:solidFill>
                <a:latin typeface="Calibri"/>
                <a:cs typeface="Calibri"/>
              </a:rPr>
              <a:t>of </a:t>
            </a:r>
            <a:r>
              <a:rPr sz="900" dirty="0">
                <a:solidFill>
                  <a:srgbClr val="231F20"/>
                </a:solidFill>
                <a:latin typeface="Calibri"/>
                <a:cs typeface="Calibri"/>
              </a:rPr>
              <a:t>human </a:t>
            </a:r>
            <a:r>
              <a:rPr sz="900" spc="-35" dirty="0">
                <a:solidFill>
                  <a:srgbClr val="231F20"/>
                </a:solidFill>
                <a:latin typeface="Calibri"/>
                <a:cs typeface="Calibri"/>
              </a:rPr>
              <a:t>face. </a:t>
            </a:r>
            <a:r>
              <a:rPr sz="900" spc="10" dirty="0">
                <a:solidFill>
                  <a:srgbClr val="231F20"/>
                </a:solidFill>
                <a:latin typeface="Calibri"/>
                <a:cs typeface="Calibri"/>
              </a:rPr>
              <a:t>The </a:t>
            </a:r>
            <a:r>
              <a:rPr sz="900" spc="-10" dirty="0">
                <a:solidFill>
                  <a:srgbClr val="231F20"/>
                </a:solidFill>
                <a:latin typeface="Calibri"/>
                <a:cs typeface="Calibri"/>
              </a:rPr>
              <a:t>model </a:t>
            </a:r>
            <a:r>
              <a:rPr sz="900" spc="10" dirty="0">
                <a:solidFill>
                  <a:srgbClr val="231F20"/>
                </a:solidFill>
                <a:latin typeface="Calibri"/>
                <a:cs typeface="Calibri"/>
              </a:rPr>
              <a:t>links </a:t>
            </a:r>
            <a:r>
              <a:rPr sz="900" spc="-10" dirty="0">
                <a:solidFill>
                  <a:srgbClr val="231F20"/>
                </a:solidFill>
                <a:latin typeface="Calibri"/>
                <a:cs typeface="Calibri"/>
              </a:rPr>
              <a:t>many </a:t>
            </a:r>
            <a:r>
              <a:rPr sz="900" spc="-5" dirty="0">
                <a:solidFill>
                  <a:srgbClr val="231F20"/>
                </a:solidFill>
                <a:latin typeface="Calibri"/>
                <a:cs typeface="Calibri"/>
              </a:rPr>
              <a:t>Neural </a:t>
            </a:r>
            <a:r>
              <a:rPr sz="900" spc="-15" dirty="0">
                <a:solidFill>
                  <a:srgbClr val="231F20"/>
                </a:solidFill>
                <a:latin typeface="Calibri"/>
                <a:cs typeface="Calibri"/>
              </a:rPr>
              <a:t>Networks </a:t>
            </a:r>
            <a:r>
              <a:rPr sz="900" spc="-30" dirty="0">
                <a:solidFill>
                  <a:srgbClr val="231F20"/>
                </a:solidFill>
                <a:latin typeface="Calibri"/>
                <a:cs typeface="Calibri"/>
              </a:rPr>
              <a:t>together, </a:t>
            </a:r>
            <a:r>
              <a:rPr sz="900" spc="-25" dirty="0">
                <a:solidFill>
                  <a:srgbClr val="231F20"/>
                </a:solidFill>
                <a:latin typeface="Calibri"/>
                <a:cs typeface="Calibri"/>
              </a:rPr>
              <a:t>so </a:t>
            </a:r>
            <a:r>
              <a:rPr sz="900" spc="-60" dirty="0">
                <a:solidFill>
                  <a:srgbClr val="231F20"/>
                </a:solidFill>
                <a:latin typeface="Calibri"/>
                <a:cs typeface="Calibri"/>
              </a:rPr>
              <a:t>we</a:t>
            </a:r>
            <a:r>
              <a:rPr sz="900" spc="-55" dirty="0">
                <a:solidFill>
                  <a:srgbClr val="231F20"/>
                </a:solidFill>
                <a:latin typeface="Calibri"/>
                <a:cs typeface="Calibri"/>
              </a:rPr>
              <a:t> </a:t>
            </a:r>
            <a:r>
              <a:rPr sz="900" spc="-5" dirty="0">
                <a:solidFill>
                  <a:srgbClr val="231F20"/>
                </a:solidFill>
                <a:latin typeface="Calibri"/>
                <a:cs typeface="Calibri"/>
              </a:rPr>
              <a:t>call </a:t>
            </a:r>
            <a:r>
              <a:rPr sz="900" dirty="0">
                <a:solidFill>
                  <a:srgbClr val="231F20"/>
                </a:solidFill>
                <a:latin typeface="Calibri"/>
                <a:cs typeface="Calibri"/>
              </a:rPr>
              <a:t>it </a:t>
            </a:r>
            <a:r>
              <a:rPr sz="900" spc="5" dirty="0">
                <a:solidFill>
                  <a:srgbClr val="231F20"/>
                </a:solidFill>
                <a:latin typeface="Calibri"/>
                <a:cs typeface="Calibri"/>
              </a:rPr>
              <a:t>Multi Artificial </a:t>
            </a:r>
            <a:r>
              <a:rPr sz="900" spc="10" dirty="0">
                <a:solidFill>
                  <a:srgbClr val="231F20"/>
                </a:solidFill>
                <a:latin typeface="Calibri"/>
                <a:cs typeface="Calibri"/>
              </a:rPr>
              <a:t> </a:t>
            </a:r>
            <a:r>
              <a:rPr sz="900" spc="-5" dirty="0">
                <a:solidFill>
                  <a:srgbClr val="231F20"/>
                </a:solidFill>
                <a:latin typeface="Calibri"/>
                <a:cs typeface="Calibri"/>
              </a:rPr>
              <a:t>Neural </a:t>
            </a:r>
            <a:r>
              <a:rPr sz="900" spc="-10" dirty="0">
                <a:solidFill>
                  <a:srgbClr val="231F20"/>
                </a:solidFill>
                <a:latin typeface="Calibri"/>
                <a:cs typeface="Calibri"/>
              </a:rPr>
              <a:t>Network. </a:t>
            </a:r>
            <a:r>
              <a:rPr sz="900" spc="70" dirty="0">
                <a:solidFill>
                  <a:srgbClr val="231F20"/>
                </a:solidFill>
                <a:latin typeface="Calibri"/>
                <a:cs typeface="Calibri"/>
              </a:rPr>
              <a:t>MIT </a:t>
            </a:r>
            <a:r>
              <a:rPr sz="900" spc="105" dirty="0">
                <a:solidFill>
                  <a:srgbClr val="231F20"/>
                </a:solidFill>
                <a:latin typeface="Calibri"/>
                <a:cs typeface="Calibri"/>
              </a:rPr>
              <a:t>+ </a:t>
            </a:r>
            <a:r>
              <a:rPr sz="900" spc="70" dirty="0">
                <a:solidFill>
                  <a:srgbClr val="231F20"/>
                </a:solidFill>
                <a:latin typeface="Calibri"/>
                <a:cs typeface="Calibri"/>
              </a:rPr>
              <a:t>CMU </a:t>
            </a:r>
            <a:r>
              <a:rPr sz="900" spc="-35" dirty="0">
                <a:solidFill>
                  <a:srgbClr val="231F20"/>
                </a:solidFill>
                <a:latin typeface="Calibri"/>
                <a:cs typeface="Calibri"/>
              </a:rPr>
              <a:t>database </a:t>
            </a:r>
            <a:r>
              <a:rPr sz="900" spc="-5" dirty="0">
                <a:solidFill>
                  <a:srgbClr val="231F20"/>
                </a:solidFill>
                <a:latin typeface="Calibri"/>
                <a:cs typeface="Calibri"/>
              </a:rPr>
              <a:t>is </a:t>
            </a:r>
            <a:r>
              <a:rPr sz="900" spc="-25" dirty="0">
                <a:solidFill>
                  <a:srgbClr val="231F20"/>
                </a:solidFill>
                <a:latin typeface="Calibri"/>
                <a:cs typeface="Calibri"/>
              </a:rPr>
              <a:t>used </a:t>
            </a:r>
            <a:r>
              <a:rPr sz="900" spc="-5" dirty="0">
                <a:solidFill>
                  <a:srgbClr val="231F20"/>
                </a:solidFill>
                <a:latin typeface="Calibri"/>
                <a:cs typeface="Calibri"/>
              </a:rPr>
              <a:t>for </a:t>
            </a:r>
            <a:r>
              <a:rPr sz="900" spc="-15" dirty="0">
                <a:solidFill>
                  <a:srgbClr val="231F20"/>
                </a:solidFill>
                <a:latin typeface="Calibri"/>
                <a:cs typeface="Calibri"/>
              </a:rPr>
              <a:t>evaluating </a:t>
            </a:r>
            <a:r>
              <a:rPr sz="900" spc="5" dirty="0">
                <a:solidFill>
                  <a:srgbClr val="231F20"/>
                </a:solidFill>
                <a:latin typeface="Calibri"/>
                <a:cs typeface="Calibri"/>
              </a:rPr>
              <a:t>our </a:t>
            </a:r>
            <a:r>
              <a:rPr sz="900" spc="-20" dirty="0">
                <a:solidFill>
                  <a:srgbClr val="231F20"/>
                </a:solidFill>
                <a:latin typeface="Calibri"/>
                <a:cs typeface="Calibri"/>
              </a:rPr>
              <a:t>proposed methods </a:t>
            </a:r>
            <a:r>
              <a:rPr sz="900" spc="-5" dirty="0">
                <a:solidFill>
                  <a:srgbClr val="231F20"/>
                </a:solidFill>
                <a:latin typeface="Calibri"/>
                <a:cs typeface="Calibri"/>
              </a:rPr>
              <a:t>for </a:t>
            </a:r>
            <a:r>
              <a:rPr sz="900" spc="-40" dirty="0">
                <a:solidFill>
                  <a:srgbClr val="231F20"/>
                </a:solidFill>
                <a:latin typeface="Calibri"/>
                <a:cs typeface="Calibri"/>
              </a:rPr>
              <a:t>face </a:t>
            </a:r>
            <a:r>
              <a:rPr sz="900" spc="-20" dirty="0">
                <a:solidFill>
                  <a:srgbClr val="231F20"/>
                </a:solidFill>
                <a:latin typeface="Calibri"/>
                <a:cs typeface="Calibri"/>
              </a:rPr>
              <a:t>detection </a:t>
            </a:r>
            <a:r>
              <a:rPr sz="900" spc="-10" dirty="0">
                <a:solidFill>
                  <a:srgbClr val="231F20"/>
                </a:solidFill>
                <a:latin typeface="Calibri"/>
                <a:cs typeface="Calibri"/>
              </a:rPr>
              <a:t>and alignment. </a:t>
            </a:r>
            <a:r>
              <a:rPr sz="900" dirty="0">
                <a:solidFill>
                  <a:srgbClr val="231F20"/>
                </a:solidFill>
                <a:latin typeface="Calibri"/>
                <a:cs typeface="Calibri"/>
              </a:rPr>
              <a:t>Finally, </a:t>
            </a:r>
            <a:r>
              <a:rPr sz="900" spc="-35" dirty="0">
                <a:solidFill>
                  <a:srgbClr val="231F20"/>
                </a:solidFill>
                <a:latin typeface="Calibri"/>
                <a:cs typeface="Calibri"/>
              </a:rPr>
              <a:t>the </a:t>
            </a:r>
            <a:r>
              <a:rPr sz="900" spc="-190" dirty="0">
                <a:solidFill>
                  <a:srgbClr val="231F20"/>
                </a:solidFill>
                <a:latin typeface="Calibri"/>
                <a:cs typeface="Calibri"/>
              </a:rPr>
              <a:t> </a:t>
            </a:r>
            <a:r>
              <a:rPr sz="900" spc="-15" dirty="0">
                <a:solidFill>
                  <a:srgbClr val="231F20"/>
                </a:solidFill>
                <a:latin typeface="Calibri"/>
                <a:cs typeface="Calibri"/>
              </a:rPr>
              <a:t>experimental</a:t>
            </a:r>
            <a:r>
              <a:rPr sz="900" dirty="0">
                <a:solidFill>
                  <a:srgbClr val="231F20"/>
                </a:solidFill>
                <a:latin typeface="Calibri"/>
                <a:cs typeface="Calibri"/>
              </a:rPr>
              <a:t> </a:t>
            </a:r>
            <a:r>
              <a:rPr sz="900" spc="-20" dirty="0">
                <a:solidFill>
                  <a:srgbClr val="231F20"/>
                </a:solidFill>
                <a:latin typeface="Calibri"/>
                <a:cs typeface="Calibri"/>
              </a:rPr>
              <a:t>results</a:t>
            </a:r>
            <a:r>
              <a:rPr sz="900" dirty="0">
                <a:solidFill>
                  <a:srgbClr val="231F20"/>
                </a:solidFill>
                <a:latin typeface="Calibri"/>
                <a:cs typeface="Calibri"/>
              </a:rPr>
              <a:t> </a:t>
            </a:r>
            <a:r>
              <a:rPr sz="900" spc="-15" dirty="0">
                <a:solidFill>
                  <a:srgbClr val="231F20"/>
                </a:solidFill>
                <a:latin typeface="Calibri"/>
                <a:cs typeface="Calibri"/>
              </a:rPr>
              <a:t>of</a:t>
            </a:r>
            <a:r>
              <a:rPr sz="900" dirty="0">
                <a:solidFill>
                  <a:srgbClr val="231F20"/>
                </a:solidFill>
                <a:latin typeface="Calibri"/>
                <a:cs typeface="Calibri"/>
              </a:rPr>
              <a:t> </a:t>
            </a:r>
            <a:r>
              <a:rPr sz="900" spc="-5" dirty="0">
                <a:solidFill>
                  <a:srgbClr val="231F20"/>
                </a:solidFill>
                <a:latin typeface="Calibri"/>
                <a:cs typeface="Calibri"/>
              </a:rPr>
              <a:t>all</a:t>
            </a:r>
            <a:r>
              <a:rPr sz="900" spc="5" dirty="0">
                <a:solidFill>
                  <a:srgbClr val="231F20"/>
                </a:solidFill>
                <a:latin typeface="Calibri"/>
                <a:cs typeface="Calibri"/>
              </a:rPr>
              <a:t> </a:t>
            </a:r>
            <a:r>
              <a:rPr sz="900" spc="-35" dirty="0">
                <a:solidFill>
                  <a:srgbClr val="231F20"/>
                </a:solidFill>
                <a:latin typeface="Calibri"/>
                <a:cs typeface="Calibri"/>
              </a:rPr>
              <a:t>steps</a:t>
            </a:r>
            <a:r>
              <a:rPr sz="900" dirty="0">
                <a:solidFill>
                  <a:srgbClr val="231F20"/>
                </a:solidFill>
                <a:latin typeface="Calibri"/>
                <a:cs typeface="Calibri"/>
              </a:rPr>
              <a:t> on CallTech </a:t>
            </a:r>
            <a:r>
              <a:rPr sz="900" spc="-35" dirty="0">
                <a:solidFill>
                  <a:srgbClr val="231F20"/>
                </a:solidFill>
                <a:latin typeface="Calibri"/>
                <a:cs typeface="Calibri"/>
              </a:rPr>
              <a:t>database</a:t>
            </a:r>
            <a:r>
              <a:rPr sz="900" spc="5" dirty="0">
                <a:solidFill>
                  <a:srgbClr val="231F20"/>
                </a:solidFill>
                <a:latin typeface="Calibri"/>
                <a:cs typeface="Calibri"/>
              </a:rPr>
              <a:t> </a:t>
            </a:r>
            <a:r>
              <a:rPr sz="900" spc="-25" dirty="0">
                <a:solidFill>
                  <a:srgbClr val="231F20"/>
                </a:solidFill>
                <a:latin typeface="Calibri"/>
                <a:cs typeface="Calibri"/>
              </a:rPr>
              <a:t>show</a:t>
            </a:r>
            <a:r>
              <a:rPr sz="900" dirty="0">
                <a:solidFill>
                  <a:srgbClr val="231F20"/>
                </a:solidFill>
                <a:latin typeface="Calibri"/>
                <a:cs typeface="Calibri"/>
              </a:rPr>
              <a:t> </a:t>
            </a:r>
            <a:r>
              <a:rPr sz="900" spc="-35" dirty="0">
                <a:solidFill>
                  <a:srgbClr val="231F20"/>
                </a:solidFill>
                <a:latin typeface="Calibri"/>
                <a:cs typeface="Calibri"/>
              </a:rPr>
              <a:t>the</a:t>
            </a:r>
            <a:r>
              <a:rPr sz="900" dirty="0">
                <a:solidFill>
                  <a:srgbClr val="231F20"/>
                </a:solidFill>
                <a:latin typeface="Calibri"/>
                <a:cs typeface="Calibri"/>
              </a:rPr>
              <a:t> </a:t>
            </a:r>
            <a:r>
              <a:rPr sz="900" spc="-10" dirty="0">
                <a:solidFill>
                  <a:srgbClr val="231F20"/>
                </a:solidFill>
                <a:latin typeface="Calibri"/>
                <a:cs typeface="Calibri"/>
              </a:rPr>
              <a:t>feasibility</a:t>
            </a:r>
            <a:r>
              <a:rPr sz="900" spc="5" dirty="0">
                <a:solidFill>
                  <a:srgbClr val="231F20"/>
                </a:solidFill>
                <a:latin typeface="Calibri"/>
                <a:cs typeface="Calibri"/>
              </a:rPr>
              <a:t> </a:t>
            </a:r>
            <a:r>
              <a:rPr sz="900" spc="-15" dirty="0">
                <a:solidFill>
                  <a:srgbClr val="231F20"/>
                </a:solidFill>
                <a:latin typeface="Calibri"/>
                <a:cs typeface="Calibri"/>
              </a:rPr>
              <a:t>of</a:t>
            </a:r>
            <a:r>
              <a:rPr sz="900" dirty="0">
                <a:solidFill>
                  <a:srgbClr val="231F20"/>
                </a:solidFill>
                <a:latin typeface="Calibri"/>
                <a:cs typeface="Calibri"/>
              </a:rPr>
              <a:t> our </a:t>
            </a:r>
            <a:r>
              <a:rPr sz="900" spc="-20" dirty="0">
                <a:solidFill>
                  <a:srgbClr val="231F20"/>
                </a:solidFill>
                <a:latin typeface="Calibri"/>
                <a:cs typeface="Calibri"/>
              </a:rPr>
              <a:t>proposed</a:t>
            </a:r>
            <a:r>
              <a:rPr sz="900" dirty="0">
                <a:solidFill>
                  <a:srgbClr val="231F20"/>
                </a:solidFill>
                <a:latin typeface="Calibri"/>
                <a:cs typeface="Calibri"/>
              </a:rPr>
              <a:t> </a:t>
            </a:r>
            <a:r>
              <a:rPr sz="900" spc="-10" dirty="0">
                <a:solidFill>
                  <a:srgbClr val="231F20"/>
                </a:solidFill>
                <a:latin typeface="Calibri"/>
                <a:cs typeface="Calibri"/>
              </a:rPr>
              <a:t>model.</a:t>
            </a:r>
            <a:endParaRPr sz="900">
              <a:latin typeface="Calibri"/>
              <a:cs typeface="Calibri"/>
            </a:endParaRPr>
          </a:p>
        </p:txBody>
      </p:sp>
      <p:sp>
        <p:nvSpPr>
          <p:cNvPr id="5" name="object 5"/>
          <p:cNvSpPr txBox="1"/>
          <p:nvPr/>
        </p:nvSpPr>
        <p:spPr>
          <a:xfrm>
            <a:off x="1010575" y="4125883"/>
            <a:ext cx="1614424" cy="196849"/>
          </a:xfrm>
          <a:prstGeom prst="rect">
            <a:avLst/>
          </a:prstGeom>
        </p:spPr>
        <p:txBody>
          <a:bodyPr vert="horz" wrap="square" lIns="0" tIns="12065" rIns="0" bIns="0" rtlCol="0">
            <a:spAutoFit/>
          </a:bodyPr>
          <a:lstStyle/>
          <a:p>
            <a:pPr marL="12700">
              <a:lnSpc>
                <a:spcPct val="100000"/>
              </a:lnSpc>
              <a:spcBef>
                <a:spcPts val="95"/>
              </a:spcBef>
            </a:pPr>
            <a:r>
              <a:rPr sz="1200" b="1" spc="-10" dirty="0">
                <a:solidFill>
                  <a:srgbClr val="231F20"/>
                </a:solidFill>
                <a:latin typeface="Times New Roman"/>
                <a:cs typeface="Times New Roman"/>
              </a:rPr>
              <a:t>1.</a:t>
            </a:r>
            <a:r>
              <a:rPr sz="1200" b="1" spc="-65" dirty="0">
                <a:solidFill>
                  <a:srgbClr val="231F20"/>
                </a:solidFill>
                <a:latin typeface="Times New Roman"/>
                <a:cs typeface="Times New Roman"/>
              </a:rPr>
              <a:t> </a:t>
            </a:r>
            <a:r>
              <a:rPr sz="1200" b="1" spc="-25" dirty="0">
                <a:solidFill>
                  <a:srgbClr val="231F20"/>
                </a:solidFill>
                <a:latin typeface="Times New Roman"/>
                <a:cs typeface="Times New Roman"/>
              </a:rPr>
              <a:t>I</a:t>
            </a:r>
            <a:r>
              <a:rPr sz="1200" b="1" spc="20" dirty="0">
                <a:solidFill>
                  <a:srgbClr val="231F20"/>
                </a:solidFill>
                <a:latin typeface="Times New Roman"/>
                <a:cs typeface="Times New Roman"/>
              </a:rPr>
              <a:t>n</a:t>
            </a:r>
            <a:r>
              <a:rPr sz="1200" b="1" spc="-15" dirty="0">
                <a:solidFill>
                  <a:srgbClr val="231F20"/>
                </a:solidFill>
                <a:latin typeface="Times New Roman"/>
                <a:cs typeface="Times New Roman"/>
              </a:rPr>
              <a:t>t</a:t>
            </a:r>
            <a:r>
              <a:rPr sz="1200" b="1" spc="-35" dirty="0">
                <a:solidFill>
                  <a:srgbClr val="231F20"/>
                </a:solidFill>
                <a:latin typeface="Times New Roman"/>
                <a:cs typeface="Times New Roman"/>
              </a:rPr>
              <a:t>r</a:t>
            </a:r>
            <a:r>
              <a:rPr sz="1200" b="1" spc="15" dirty="0">
                <a:solidFill>
                  <a:srgbClr val="231F20"/>
                </a:solidFill>
                <a:latin typeface="Times New Roman"/>
                <a:cs typeface="Times New Roman"/>
              </a:rPr>
              <a:t>o</a:t>
            </a:r>
            <a:r>
              <a:rPr sz="1200" b="1" spc="5" dirty="0">
                <a:solidFill>
                  <a:srgbClr val="231F20"/>
                </a:solidFill>
                <a:latin typeface="Times New Roman"/>
                <a:cs typeface="Times New Roman"/>
              </a:rPr>
              <a:t>d</a:t>
            </a:r>
            <a:r>
              <a:rPr sz="1200" b="1" spc="10" dirty="0">
                <a:solidFill>
                  <a:srgbClr val="231F20"/>
                </a:solidFill>
                <a:latin typeface="Times New Roman"/>
                <a:cs typeface="Times New Roman"/>
              </a:rPr>
              <a:t>u</a:t>
            </a:r>
            <a:r>
              <a:rPr sz="1200" b="1" spc="-25" dirty="0">
                <a:solidFill>
                  <a:srgbClr val="231F20"/>
                </a:solidFill>
                <a:latin typeface="Times New Roman"/>
                <a:cs typeface="Times New Roman"/>
              </a:rPr>
              <a:t>c</a:t>
            </a:r>
            <a:r>
              <a:rPr sz="1200" b="1" spc="20" dirty="0">
                <a:solidFill>
                  <a:srgbClr val="231F20"/>
                </a:solidFill>
                <a:latin typeface="Times New Roman"/>
                <a:cs typeface="Times New Roman"/>
              </a:rPr>
              <a:t>t</a:t>
            </a:r>
            <a:r>
              <a:rPr sz="1200" b="1" spc="10" dirty="0">
                <a:solidFill>
                  <a:srgbClr val="231F20"/>
                </a:solidFill>
                <a:latin typeface="Times New Roman"/>
                <a:cs typeface="Times New Roman"/>
              </a:rPr>
              <a:t>i</a:t>
            </a:r>
            <a:r>
              <a:rPr sz="1200" b="1" spc="25" dirty="0">
                <a:solidFill>
                  <a:srgbClr val="231F20"/>
                </a:solidFill>
                <a:latin typeface="Times New Roman"/>
                <a:cs typeface="Times New Roman"/>
              </a:rPr>
              <a:t>o</a:t>
            </a:r>
            <a:r>
              <a:rPr sz="1200" b="1" spc="20" dirty="0">
                <a:solidFill>
                  <a:srgbClr val="231F20"/>
                </a:solidFill>
                <a:latin typeface="Times New Roman"/>
                <a:cs typeface="Times New Roman"/>
              </a:rPr>
              <a:t>n</a:t>
            </a:r>
            <a:endParaRPr sz="1200">
              <a:latin typeface="Times New Roman"/>
              <a:cs typeface="Times New Roman"/>
            </a:endParaRPr>
          </a:p>
        </p:txBody>
      </p:sp>
      <p:sp>
        <p:nvSpPr>
          <p:cNvPr id="6" name="object 6"/>
          <p:cNvSpPr txBox="1"/>
          <p:nvPr/>
        </p:nvSpPr>
        <p:spPr>
          <a:xfrm>
            <a:off x="1010575" y="4339914"/>
            <a:ext cx="4922520" cy="2089872"/>
          </a:xfrm>
          <a:prstGeom prst="rect">
            <a:avLst/>
          </a:prstGeom>
        </p:spPr>
        <p:txBody>
          <a:bodyPr vert="horz" wrap="square" lIns="0" tIns="23495" rIns="0" bIns="0" rtlCol="0">
            <a:spAutoFit/>
          </a:bodyPr>
          <a:lstStyle/>
          <a:p>
            <a:pPr marL="12700" marR="5080" algn="just">
              <a:lnSpc>
                <a:spcPts val="1140"/>
              </a:lnSpc>
              <a:spcBef>
                <a:spcPts val="185"/>
              </a:spcBef>
            </a:pPr>
            <a:r>
              <a:rPr sz="1000" spc="-30" dirty="0">
                <a:solidFill>
                  <a:srgbClr val="231F20"/>
                </a:solidFill>
                <a:latin typeface="Calibri"/>
                <a:cs typeface="Calibri"/>
              </a:rPr>
              <a:t>Face</a:t>
            </a:r>
            <a:r>
              <a:rPr sz="1000" spc="-25" dirty="0">
                <a:solidFill>
                  <a:srgbClr val="231F20"/>
                </a:solidFill>
                <a:latin typeface="Calibri"/>
                <a:cs typeface="Calibri"/>
              </a:rPr>
              <a:t> </a:t>
            </a:r>
            <a:r>
              <a:rPr sz="1000" spc="-10" dirty="0">
                <a:solidFill>
                  <a:srgbClr val="231F20"/>
                </a:solidFill>
                <a:latin typeface="Calibri"/>
                <a:cs typeface="Calibri"/>
              </a:rPr>
              <a:t>recognition</a:t>
            </a:r>
            <a:r>
              <a:rPr sz="1000" spc="204" dirty="0">
                <a:solidFill>
                  <a:srgbClr val="231F20"/>
                </a:solidFill>
                <a:latin typeface="Calibri"/>
                <a:cs typeface="Calibri"/>
              </a:rPr>
              <a:t> </a:t>
            </a:r>
            <a:r>
              <a:rPr sz="1000" spc="-5" dirty="0">
                <a:solidFill>
                  <a:srgbClr val="231F20"/>
                </a:solidFill>
                <a:latin typeface="Calibri"/>
                <a:cs typeface="Calibri"/>
              </a:rPr>
              <a:t>is</a:t>
            </a:r>
            <a:r>
              <a:rPr sz="1000" spc="215" dirty="0">
                <a:solidFill>
                  <a:srgbClr val="231F20"/>
                </a:solidFill>
                <a:latin typeface="Calibri"/>
                <a:cs typeface="Calibri"/>
              </a:rPr>
              <a:t> </a:t>
            </a:r>
            <a:r>
              <a:rPr sz="1000" spc="-45" dirty="0">
                <a:solidFill>
                  <a:srgbClr val="231F20"/>
                </a:solidFill>
                <a:latin typeface="Calibri"/>
                <a:cs typeface="Calibri"/>
              </a:rPr>
              <a:t>a</a:t>
            </a:r>
            <a:r>
              <a:rPr sz="1000" spc="135" dirty="0">
                <a:solidFill>
                  <a:srgbClr val="231F20"/>
                </a:solidFill>
                <a:latin typeface="Calibri"/>
                <a:cs typeface="Calibri"/>
              </a:rPr>
              <a:t> </a:t>
            </a:r>
            <a:r>
              <a:rPr sz="1000" spc="-5" dirty="0">
                <a:solidFill>
                  <a:srgbClr val="231F20"/>
                </a:solidFill>
                <a:latin typeface="Calibri"/>
                <a:cs typeface="Calibri"/>
              </a:rPr>
              <a:t>visual</a:t>
            </a:r>
            <a:r>
              <a:rPr sz="1000" spc="215" dirty="0">
                <a:solidFill>
                  <a:srgbClr val="231F20"/>
                </a:solidFill>
                <a:latin typeface="Calibri"/>
                <a:cs typeface="Calibri"/>
              </a:rPr>
              <a:t> </a:t>
            </a:r>
            <a:r>
              <a:rPr sz="1000" spc="-25" dirty="0">
                <a:solidFill>
                  <a:srgbClr val="231F20"/>
                </a:solidFill>
                <a:latin typeface="Calibri"/>
                <a:cs typeface="Calibri"/>
              </a:rPr>
              <a:t>pattern</a:t>
            </a:r>
            <a:r>
              <a:rPr sz="1000" spc="180" dirty="0">
                <a:solidFill>
                  <a:srgbClr val="231F20"/>
                </a:solidFill>
                <a:latin typeface="Calibri"/>
                <a:cs typeface="Calibri"/>
              </a:rPr>
              <a:t> </a:t>
            </a:r>
            <a:r>
              <a:rPr sz="1000" spc="-10" dirty="0">
                <a:solidFill>
                  <a:srgbClr val="231F20"/>
                </a:solidFill>
                <a:latin typeface="Calibri"/>
                <a:cs typeface="Calibri"/>
              </a:rPr>
              <a:t>recognition</a:t>
            </a:r>
            <a:r>
              <a:rPr sz="1000" spc="204" dirty="0">
                <a:solidFill>
                  <a:srgbClr val="231F20"/>
                </a:solidFill>
                <a:latin typeface="Calibri"/>
                <a:cs typeface="Calibri"/>
              </a:rPr>
              <a:t> </a:t>
            </a:r>
            <a:r>
              <a:rPr sz="1000" spc="-15" dirty="0">
                <a:solidFill>
                  <a:srgbClr val="231F20"/>
                </a:solidFill>
                <a:latin typeface="Calibri"/>
                <a:cs typeface="Calibri"/>
              </a:rPr>
              <a:t>problem. </a:t>
            </a:r>
            <a:r>
              <a:rPr sz="1000" spc="-10" dirty="0">
                <a:solidFill>
                  <a:srgbClr val="231F20"/>
                </a:solidFill>
                <a:latin typeface="Calibri"/>
                <a:cs typeface="Calibri"/>
              </a:rPr>
              <a:t> </a:t>
            </a:r>
            <a:r>
              <a:rPr sz="1000" spc="45" dirty="0">
                <a:solidFill>
                  <a:srgbClr val="231F20"/>
                </a:solidFill>
                <a:latin typeface="Calibri"/>
                <a:cs typeface="Calibri"/>
              </a:rPr>
              <a:t>In </a:t>
            </a:r>
            <a:r>
              <a:rPr sz="1000" spc="-20" dirty="0">
                <a:solidFill>
                  <a:srgbClr val="231F20"/>
                </a:solidFill>
                <a:latin typeface="Calibri"/>
                <a:cs typeface="Calibri"/>
              </a:rPr>
              <a:t>detail,</a:t>
            </a:r>
            <a:r>
              <a:rPr sz="1000" spc="-15" dirty="0">
                <a:solidFill>
                  <a:srgbClr val="231F20"/>
                </a:solidFill>
                <a:latin typeface="Calibri"/>
                <a:cs typeface="Calibri"/>
              </a:rPr>
              <a:t> </a:t>
            </a:r>
            <a:r>
              <a:rPr sz="1000" spc="-45" dirty="0">
                <a:solidFill>
                  <a:srgbClr val="231F20"/>
                </a:solidFill>
                <a:latin typeface="Calibri"/>
                <a:cs typeface="Calibri"/>
              </a:rPr>
              <a:t>a</a:t>
            </a:r>
            <a:r>
              <a:rPr sz="1000" spc="-40" dirty="0">
                <a:solidFill>
                  <a:srgbClr val="231F20"/>
                </a:solidFill>
                <a:latin typeface="Calibri"/>
                <a:cs typeface="Calibri"/>
              </a:rPr>
              <a:t> </a:t>
            </a:r>
            <a:r>
              <a:rPr sz="1000" spc="-45" dirty="0">
                <a:solidFill>
                  <a:srgbClr val="231F20"/>
                </a:solidFill>
                <a:latin typeface="Calibri"/>
                <a:cs typeface="Calibri"/>
              </a:rPr>
              <a:t>face</a:t>
            </a:r>
            <a:r>
              <a:rPr sz="1000" spc="-40" dirty="0">
                <a:solidFill>
                  <a:srgbClr val="231F20"/>
                </a:solidFill>
                <a:latin typeface="Calibri"/>
                <a:cs typeface="Calibri"/>
              </a:rPr>
              <a:t> </a:t>
            </a:r>
            <a:r>
              <a:rPr sz="1000" spc="-10" dirty="0">
                <a:solidFill>
                  <a:srgbClr val="231F20"/>
                </a:solidFill>
                <a:latin typeface="Calibri"/>
                <a:cs typeface="Calibri"/>
              </a:rPr>
              <a:t>recognition</a:t>
            </a:r>
            <a:r>
              <a:rPr sz="1000" spc="-5" dirty="0">
                <a:solidFill>
                  <a:srgbClr val="231F20"/>
                </a:solidFill>
                <a:latin typeface="Calibri"/>
                <a:cs typeface="Calibri"/>
              </a:rPr>
              <a:t> </a:t>
            </a:r>
            <a:r>
              <a:rPr sz="1000" spc="-35" dirty="0">
                <a:solidFill>
                  <a:srgbClr val="231F20"/>
                </a:solidFill>
                <a:latin typeface="Calibri"/>
                <a:cs typeface="Calibri"/>
              </a:rPr>
              <a:t>system</a:t>
            </a:r>
            <a:r>
              <a:rPr sz="1000" spc="-30" dirty="0">
                <a:solidFill>
                  <a:srgbClr val="231F20"/>
                </a:solidFill>
                <a:latin typeface="Calibri"/>
                <a:cs typeface="Calibri"/>
              </a:rPr>
              <a:t> </a:t>
            </a:r>
            <a:r>
              <a:rPr sz="1000" spc="-10" dirty="0">
                <a:solidFill>
                  <a:srgbClr val="231F20"/>
                </a:solidFill>
                <a:latin typeface="Calibri"/>
                <a:cs typeface="Calibri"/>
              </a:rPr>
              <a:t>with</a:t>
            </a:r>
            <a:r>
              <a:rPr sz="1000" spc="-5" dirty="0">
                <a:solidFill>
                  <a:srgbClr val="231F20"/>
                </a:solidFill>
                <a:latin typeface="Calibri"/>
                <a:cs typeface="Calibri"/>
              </a:rPr>
              <a:t> </a:t>
            </a:r>
            <a:r>
              <a:rPr sz="1000" spc="-40" dirty="0">
                <a:solidFill>
                  <a:srgbClr val="231F20"/>
                </a:solidFill>
                <a:latin typeface="Calibri"/>
                <a:cs typeface="Calibri"/>
              </a:rPr>
              <a:t>the</a:t>
            </a:r>
            <a:r>
              <a:rPr sz="1000" spc="-35" dirty="0">
                <a:solidFill>
                  <a:srgbClr val="231F20"/>
                </a:solidFill>
                <a:latin typeface="Calibri"/>
                <a:cs typeface="Calibri"/>
              </a:rPr>
              <a:t> </a:t>
            </a:r>
            <a:r>
              <a:rPr sz="1000" dirty="0">
                <a:solidFill>
                  <a:srgbClr val="231F20"/>
                </a:solidFill>
                <a:latin typeface="Calibri"/>
                <a:cs typeface="Calibri"/>
              </a:rPr>
              <a:t>input</a:t>
            </a:r>
            <a:r>
              <a:rPr sz="1000" spc="5" dirty="0">
                <a:solidFill>
                  <a:srgbClr val="231F20"/>
                </a:solidFill>
                <a:latin typeface="Calibri"/>
                <a:cs typeface="Calibri"/>
              </a:rPr>
              <a:t> </a:t>
            </a:r>
            <a:r>
              <a:rPr sz="1000" spc="-15" dirty="0">
                <a:solidFill>
                  <a:srgbClr val="231F20"/>
                </a:solidFill>
                <a:latin typeface="Calibri"/>
                <a:cs typeface="Calibri"/>
              </a:rPr>
              <a:t>of</a:t>
            </a:r>
            <a:r>
              <a:rPr sz="1000" spc="-10" dirty="0">
                <a:solidFill>
                  <a:srgbClr val="231F20"/>
                </a:solidFill>
                <a:latin typeface="Calibri"/>
                <a:cs typeface="Calibri"/>
              </a:rPr>
              <a:t> </a:t>
            </a:r>
            <a:r>
              <a:rPr sz="1000" spc="-15" dirty="0">
                <a:solidFill>
                  <a:srgbClr val="231F20"/>
                </a:solidFill>
                <a:latin typeface="Calibri"/>
                <a:cs typeface="Calibri"/>
              </a:rPr>
              <a:t>an </a:t>
            </a:r>
            <a:r>
              <a:rPr sz="1000" spc="-10" dirty="0">
                <a:solidFill>
                  <a:srgbClr val="231F20"/>
                </a:solidFill>
                <a:latin typeface="Calibri"/>
                <a:cs typeface="Calibri"/>
              </a:rPr>
              <a:t> </a:t>
            </a:r>
            <a:r>
              <a:rPr sz="1000" spc="-5" dirty="0">
                <a:solidFill>
                  <a:srgbClr val="231F20"/>
                </a:solidFill>
                <a:latin typeface="Calibri"/>
                <a:cs typeface="Calibri"/>
              </a:rPr>
              <a:t>arbitrary </a:t>
            </a:r>
            <a:r>
              <a:rPr sz="1000" spc="-25" dirty="0">
                <a:solidFill>
                  <a:srgbClr val="231F20"/>
                </a:solidFill>
                <a:latin typeface="Calibri"/>
                <a:cs typeface="Calibri"/>
              </a:rPr>
              <a:t>image</a:t>
            </a:r>
            <a:r>
              <a:rPr sz="1000" spc="-20" dirty="0">
                <a:solidFill>
                  <a:srgbClr val="231F20"/>
                </a:solidFill>
                <a:latin typeface="Calibri"/>
                <a:cs typeface="Calibri"/>
              </a:rPr>
              <a:t> </a:t>
            </a:r>
            <a:r>
              <a:rPr sz="1000" spc="10" dirty="0">
                <a:solidFill>
                  <a:srgbClr val="231F20"/>
                </a:solidFill>
                <a:latin typeface="Calibri"/>
                <a:cs typeface="Calibri"/>
              </a:rPr>
              <a:t>will </a:t>
            </a:r>
            <a:r>
              <a:rPr sz="1000" spc="-35" dirty="0">
                <a:solidFill>
                  <a:srgbClr val="231F20"/>
                </a:solidFill>
                <a:latin typeface="Calibri"/>
                <a:cs typeface="Calibri"/>
              </a:rPr>
              <a:t>search</a:t>
            </a:r>
            <a:r>
              <a:rPr sz="1000" spc="-30" dirty="0">
                <a:solidFill>
                  <a:srgbClr val="231F20"/>
                </a:solidFill>
                <a:latin typeface="Calibri"/>
                <a:cs typeface="Calibri"/>
              </a:rPr>
              <a:t> </a:t>
            </a:r>
            <a:r>
              <a:rPr sz="1000" spc="20" dirty="0">
                <a:solidFill>
                  <a:srgbClr val="231F20"/>
                </a:solidFill>
                <a:latin typeface="Calibri"/>
                <a:cs typeface="Calibri"/>
              </a:rPr>
              <a:t>in </a:t>
            </a:r>
            <a:r>
              <a:rPr sz="1000" spc="-45" dirty="0">
                <a:solidFill>
                  <a:srgbClr val="231F20"/>
                </a:solidFill>
                <a:latin typeface="Calibri"/>
                <a:cs typeface="Calibri"/>
              </a:rPr>
              <a:t>database</a:t>
            </a:r>
            <a:r>
              <a:rPr sz="1000" spc="-40" dirty="0">
                <a:solidFill>
                  <a:srgbClr val="231F20"/>
                </a:solidFill>
                <a:latin typeface="Calibri"/>
                <a:cs typeface="Calibri"/>
              </a:rPr>
              <a:t> </a:t>
            </a:r>
            <a:r>
              <a:rPr sz="1000" spc="-25" dirty="0">
                <a:solidFill>
                  <a:srgbClr val="231F20"/>
                </a:solidFill>
                <a:latin typeface="Calibri"/>
                <a:cs typeface="Calibri"/>
              </a:rPr>
              <a:t>to</a:t>
            </a:r>
            <a:r>
              <a:rPr sz="1000" spc="-20" dirty="0">
                <a:solidFill>
                  <a:srgbClr val="231F20"/>
                </a:solidFill>
                <a:latin typeface="Calibri"/>
                <a:cs typeface="Calibri"/>
              </a:rPr>
              <a:t> </a:t>
            </a:r>
            <a:r>
              <a:rPr sz="1000" spc="-15" dirty="0">
                <a:solidFill>
                  <a:srgbClr val="231F20"/>
                </a:solidFill>
                <a:latin typeface="Calibri"/>
                <a:cs typeface="Calibri"/>
              </a:rPr>
              <a:t>output </a:t>
            </a:r>
            <a:r>
              <a:rPr sz="1000" spc="-40" dirty="0">
                <a:solidFill>
                  <a:srgbClr val="231F20"/>
                </a:solidFill>
                <a:latin typeface="Calibri"/>
                <a:cs typeface="Calibri"/>
              </a:rPr>
              <a:t>people’s </a:t>
            </a:r>
            <a:r>
              <a:rPr sz="1000" spc="-35" dirty="0">
                <a:solidFill>
                  <a:srgbClr val="231F20"/>
                </a:solidFill>
                <a:latin typeface="Calibri"/>
                <a:cs typeface="Calibri"/>
              </a:rPr>
              <a:t> </a:t>
            </a:r>
            <a:r>
              <a:rPr sz="1000" spc="-10" dirty="0">
                <a:solidFill>
                  <a:srgbClr val="231F20"/>
                </a:solidFill>
                <a:latin typeface="Calibri"/>
                <a:cs typeface="Calibri"/>
              </a:rPr>
              <a:t>identification </a:t>
            </a:r>
            <a:r>
              <a:rPr sz="1000" spc="20" dirty="0">
                <a:solidFill>
                  <a:srgbClr val="231F20"/>
                </a:solidFill>
                <a:latin typeface="Calibri"/>
                <a:cs typeface="Calibri"/>
              </a:rPr>
              <a:t>in </a:t>
            </a:r>
            <a:r>
              <a:rPr sz="1000" spc="-40" dirty="0">
                <a:solidFill>
                  <a:srgbClr val="231F20"/>
                </a:solidFill>
                <a:latin typeface="Calibri"/>
                <a:cs typeface="Calibri"/>
              </a:rPr>
              <a:t>the </a:t>
            </a:r>
            <a:r>
              <a:rPr sz="1000" dirty="0">
                <a:solidFill>
                  <a:srgbClr val="231F20"/>
                </a:solidFill>
                <a:latin typeface="Calibri"/>
                <a:cs typeface="Calibri"/>
              </a:rPr>
              <a:t>input </a:t>
            </a:r>
            <a:r>
              <a:rPr sz="1000" spc="-25" dirty="0">
                <a:solidFill>
                  <a:srgbClr val="231F20"/>
                </a:solidFill>
                <a:latin typeface="Calibri"/>
                <a:cs typeface="Calibri"/>
              </a:rPr>
              <a:t>image. </a:t>
            </a:r>
            <a:r>
              <a:rPr sz="1000" spc="60" dirty="0">
                <a:solidFill>
                  <a:srgbClr val="231F20"/>
                </a:solidFill>
                <a:latin typeface="Calibri"/>
                <a:cs typeface="Calibri"/>
              </a:rPr>
              <a:t>A </a:t>
            </a:r>
            <a:r>
              <a:rPr sz="1000" spc="-45" dirty="0">
                <a:solidFill>
                  <a:srgbClr val="231F20"/>
                </a:solidFill>
                <a:latin typeface="Calibri"/>
                <a:cs typeface="Calibri"/>
              </a:rPr>
              <a:t>face </a:t>
            </a:r>
            <a:r>
              <a:rPr sz="1000" spc="-10" dirty="0">
                <a:solidFill>
                  <a:srgbClr val="231F20"/>
                </a:solidFill>
                <a:latin typeface="Calibri"/>
                <a:cs typeface="Calibri"/>
              </a:rPr>
              <a:t>recognition </a:t>
            </a:r>
            <a:r>
              <a:rPr sz="1000" spc="-35" dirty="0">
                <a:solidFill>
                  <a:srgbClr val="231F20"/>
                </a:solidFill>
                <a:latin typeface="Calibri"/>
                <a:cs typeface="Calibri"/>
              </a:rPr>
              <a:t>system </a:t>
            </a:r>
            <a:r>
              <a:rPr sz="1000" spc="-30" dirty="0">
                <a:solidFill>
                  <a:srgbClr val="231F20"/>
                </a:solidFill>
                <a:latin typeface="Calibri"/>
                <a:cs typeface="Calibri"/>
              </a:rPr>
              <a:t> </a:t>
            </a:r>
            <a:r>
              <a:rPr sz="1000" spc="-20" dirty="0">
                <a:solidFill>
                  <a:srgbClr val="231F20"/>
                </a:solidFill>
                <a:latin typeface="Calibri"/>
                <a:cs typeface="Calibri"/>
              </a:rPr>
              <a:t>generally consists </a:t>
            </a:r>
            <a:r>
              <a:rPr sz="1000" spc="-15" dirty="0">
                <a:solidFill>
                  <a:srgbClr val="231F20"/>
                </a:solidFill>
                <a:latin typeface="Calibri"/>
                <a:cs typeface="Calibri"/>
              </a:rPr>
              <a:t>of </a:t>
            </a:r>
            <a:r>
              <a:rPr sz="1000" spc="-5" dirty="0">
                <a:solidFill>
                  <a:srgbClr val="231F20"/>
                </a:solidFill>
                <a:latin typeface="Calibri"/>
                <a:cs typeface="Calibri"/>
              </a:rPr>
              <a:t>four </a:t>
            </a:r>
            <a:r>
              <a:rPr sz="1000" spc="-15" dirty="0">
                <a:solidFill>
                  <a:srgbClr val="231F20"/>
                </a:solidFill>
                <a:latin typeface="Calibri"/>
                <a:cs typeface="Calibri"/>
              </a:rPr>
              <a:t>modules </a:t>
            </a:r>
            <a:r>
              <a:rPr sz="1000" spc="-45" dirty="0">
                <a:solidFill>
                  <a:srgbClr val="231F20"/>
                </a:solidFill>
                <a:latin typeface="Calibri"/>
                <a:cs typeface="Calibri"/>
              </a:rPr>
              <a:t>as</a:t>
            </a:r>
            <a:r>
              <a:rPr sz="1000" spc="-40" dirty="0">
                <a:solidFill>
                  <a:srgbClr val="231F20"/>
                </a:solidFill>
                <a:latin typeface="Calibri"/>
                <a:cs typeface="Calibri"/>
              </a:rPr>
              <a:t> </a:t>
            </a:r>
            <a:r>
              <a:rPr sz="1000" spc="-25" dirty="0">
                <a:solidFill>
                  <a:srgbClr val="231F20"/>
                </a:solidFill>
                <a:latin typeface="Calibri"/>
                <a:cs typeface="Calibri"/>
              </a:rPr>
              <a:t>depicted </a:t>
            </a:r>
            <a:r>
              <a:rPr sz="1000" spc="20" dirty="0">
                <a:solidFill>
                  <a:srgbClr val="231F20"/>
                </a:solidFill>
                <a:latin typeface="Calibri"/>
                <a:cs typeface="Calibri"/>
              </a:rPr>
              <a:t>in </a:t>
            </a:r>
            <a:r>
              <a:rPr sz="1000" dirty="0">
                <a:latin typeface="Calibri"/>
                <a:cs typeface="Calibri"/>
              </a:rPr>
              <a:t>Figure </a:t>
            </a:r>
            <a:r>
              <a:rPr sz="1000" spc="-30" dirty="0">
                <a:latin typeface="Calibri"/>
                <a:cs typeface="Calibri"/>
              </a:rPr>
              <a:t>1</a:t>
            </a:r>
            <a:r>
              <a:rPr sz="1000" spc="-30" dirty="0">
                <a:solidFill>
                  <a:srgbClr val="231F20"/>
                </a:solidFill>
                <a:latin typeface="Calibri"/>
                <a:cs typeface="Calibri"/>
              </a:rPr>
              <a:t>: </a:t>
            </a:r>
            <a:r>
              <a:rPr sz="1000" spc="-25" dirty="0">
                <a:solidFill>
                  <a:srgbClr val="231F20"/>
                </a:solidFill>
                <a:latin typeface="Calibri"/>
                <a:cs typeface="Calibri"/>
              </a:rPr>
              <a:t> detection,</a:t>
            </a:r>
            <a:r>
              <a:rPr sz="1000" spc="-20" dirty="0">
                <a:solidFill>
                  <a:srgbClr val="231F20"/>
                </a:solidFill>
                <a:latin typeface="Calibri"/>
                <a:cs typeface="Calibri"/>
              </a:rPr>
              <a:t> </a:t>
            </a:r>
            <a:r>
              <a:rPr sz="1000" spc="-10" dirty="0">
                <a:solidFill>
                  <a:srgbClr val="231F20"/>
                </a:solidFill>
                <a:latin typeface="Calibri"/>
                <a:cs typeface="Calibri"/>
              </a:rPr>
              <a:t>alignment,</a:t>
            </a:r>
            <a:r>
              <a:rPr sz="1000" spc="-5" dirty="0">
                <a:solidFill>
                  <a:srgbClr val="231F20"/>
                </a:solidFill>
                <a:latin typeface="Calibri"/>
                <a:cs typeface="Calibri"/>
              </a:rPr>
              <a:t> </a:t>
            </a:r>
            <a:r>
              <a:rPr sz="1000" spc="-40" dirty="0">
                <a:solidFill>
                  <a:srgbClr val="231F20"/>
                </a:solidFill>
                <a:latin typeface="Calibri"/>
                <a:cs typeface="Calibri"/>
              </a:rPr>
              <a:t>feature</a:t>
            </a:r>
            <a:r>
              <a:rPr sz="1000" spc="-35" dirty="0">
                <a:solidFill>
                  <a:srgbClr val="231F20"/>
                </a:solidFill>
                <a:latin typeface="Calibri"/>
                <a:cs typeface="Calibri"/>
              </a:rPr>
              <a:t> </a:t>
            </a:r>
            <a:r>
              <a:rPr sz="1000" spc="-15" dirty="0">
                <a:solidFill>
                  <a:srgbClr val="231F20"/>
                </a:solidFill>
                <a:latin typeface="Calibri"/>
                <a:cs typeface="Calibri"/>
              </a:rPr>
              <a:t>extraction,</a:t>
            </a:r>
            <a:r>
              <a:rPr sz="1000" spc="-10" dirty="0">
                <a:solidFill>
                  <a:srgbClr val="231F20"/>
                </a:solidFill>
                <a:latin typeface="Calibri"/>
                <a:cs typeface="Calibri"/>
              </a:rPr>
              <a:t> </a:t>
            </a:r>
            <a:r>
              <a:rPr sz="1000" spc="-15" dirty="0">
                <a:solidFill>
                  <a:srgbClr val="231F20"/>
                </a:solidFill>
                <a:latin typeface="Calibri"/>
                <a:cs typeface="Calibri"/>
              </a:rPr>
              <a:t>and</a:t>
            </a:r>
            <a:r>
              <a:rPr sz="1000" spc="200" dirty="0">
                <a:solidFill>
                  <a:srgbClr val="231F20"/>
                </a:solidFill>
                <a:latin typeface="Calibri"/>
                <a:cs typeface="Calibri"/>
              </a:rPr>
              <a:t> </a:t>
            </a:r>
            <a:r>
              <a:rPr sz="1000" spc="-10" dirty="0">
                <a:solidFill>
                  <a:srgbClr val="231F20"/>
                </a:solidFill>
                <a:latin typeface="Calibri"/>
                <a:cs typeface="Calibri"/>
              </a:rPr>
              <a:t>matching, </a:t>
            </a:r>
            <a:r>
              <a:rPr sz="1000" spc="-5" dirty="0">
                <a:solidFill>
                  <a:srgbClr val="231F20"/>
                </a:solidFill>
                <a:latin typeface="Calibri"/>
                <a:cs typeface="Calibri"/>
              </a:rPr>
              <a:t> </a:t>
            </a:r>
            <a:r>
              <a:rPr sz="1000" spc="-40" dirty="0">
                <a:solidFill>
                  <a:srgbClr val="231F20"/>
                </a:solidFill>
                <a:latin typeface="Calibri"/>
                <a:cs typeface="Calibri"/>
              </a:rPr>
              <a:t>where</a:t>
            </a:r>
            <a:r>
              <a:rPr sz="1000" spc="-35" dirty="0">
                <a:solidFill>
                  <a:srgbClr val="231F20"/>
                </a:solidFill>
                <a:latin typeface="Calibri"/>
                <a:cs typeface="Calibri"/>
              </a:rPr>
              <a:t> </a:t>
            </a:r>
            <a:r>
              <a:rPr sz="1000" spc="-5" dirty="0">
                <a:solidFill>
                  <a:srgbClr val="231F20"/>
                </a:solidFill>
                <a:latin typeface="Calibri"/>
                <a:cs typeface="Calibri"/>
              </a:rPr>
              <a:t>localization</a:t>
            </a:r>
            <a:r>
              <a:rPr sz="1000" dirty="0">
                <a:solidFill>
                  <a:srgbClr val="231F20"/>
                </a:solidFill>
                <a:latin typeface="Calibri"/>
                <a:cs typeface="Calibri"/>
              </a:rPr>
              <a:t> </a:t>
            </a:r>
            <a:r>
              <a:rPr sz="1000" spc="-15" dirty="0">
                <a:solidFill>
                  <a:srgbClr val="231F20"/>
                </a:solidFill>
                <a:latin typeface="Calibri"/>
                <a:cs typeface="Calibri"/>
              </a:rPr>
              <a:t>and</a:t>
            </a:r>
            <a:r>
              <a:rPr sz="1000" spc="-10" dirty="0">
                <a:solidFill>
                  <a:srgbClr val="231F20"/>
                </a:solidFill>
                <a:latin typeface="Calibri"/>
                <a:cs typeface="Calibri"/>
              </a:rPr>
              <a:t> </a:t>
            </a:r>
            <a:r>
              <a:rPr sz="1000" spc="-5" dirty="0">
                <a:solidFill>
                  <a:srgbClr val="231F20"/>
                </a:solidFill>
                <a:latin typeface="Calibri"/>
                <a:cs typeface="Calibri"/>
              </a:rPr>
              <a:t>normalization</a:t>
            </a:r>
            <a:r>
              <a:rPr sz="1000" dirty="0">
                <a:solidFill>
                  <a:srgbClr val="231F20"/>
                </a:solidFill>
                <a:latin typeface="Calibri"/>
                <a:cs typeface="Calibri"/>
              </a:rPr>
              <a:t> </a:t>
            </a:r>
            <a:r>
              <a:rPr sz="1000" spc="-25" dirty="0">
                <a:solidFill>
                  <a:srgbClr val="231F20"/>
                </a:solidFill>
                <a:latin typeface="Calibri"/>
                <a:cs typeface="Calibri"/>
              </a:rPr>
              <a:t>(face</a:t>
            </a:r>
            <a:r>
              <a:rPr sz="1000" spc="-20" dirty="0">
                <a:solidFill>
                  <a:srgbClr val="231F20"/>
                </a:solidFill>
                <a:latin typeface="Calibri"/>
                <a:cs typeface="Calibri"/>
              </a:rPr>
              <a:t> </a:t>
            </a:r>
            <a:r>
              <a:rPr sz="1000" spc="-25" dirty="0">
                <a:solidFill>
                  <a:srgbClr val="231F20"/>
                </a:solidFill>
                <a:latin typeface="Calibri"/>
                <a:cs typeface="Calibri"/>
              </a:rPr>
              <a:t>detection</a:t>
            </a:r>
            <a:r>
              <a:rPr sz="1000" spc="-20" dirty="0">
                <a:solidFill>
                  <a:srgbClr val="231F20"/>
                </a:solidFill>
                <a:latin typeface="Calibri"/>
                <a:cs typeface="Calibri"/>
              </a:rPr>
              <a:t> </a:t>
            </a:r>
            <a:r>
              <a:rPr sz="1000" spc="-15" dirty="0">
                <a:solidFill>
                  <a:srgbClr val="231F20"/>
                </a:solidFill>
                <a:latin typeface="Calibri"/>
                <a:cs typeface="Calibri"/>
              </a:rPr>
              <a:t>and </a:t>
            </a:r>
            <a:r>
              <a:rPr sz="1000" spc="-10" dirty="0">
                <a:solidFill>
                  <a:srgbClr val="231F20"/>
                </a:solidFill>
                <a:latin typeface="Calibri"/>
                <a:cs typeface="Calibri"/>
              </a:rPr>
              <a:t> </a:t>
            </a:r>
            <a:r>
              <a:rPr sz="1000" spc="-5" dirty="0">
                <a:solidFill>
                  <a:srgbClr val="231F20"/>
                </a:solidFill>
                <a:latin typeface="Calibri"/>
                <a:cs typeface="Calibri"/>
              </a:rPr>
              <a:t>alignment)</a:t>
            </a:r>
            <a:r>
              <a:rPr sz="1000" dirty="0">
                <a:solidFill>
                  <a:srgbClr val="231F20"/>
                </a:solidFill>
                <a:latin typeface="Calibri"/>
                <a:cs typeface="Calibri"/>
              </a:rPr>
              <a:t> </a:t>
            </a:r>
            <a:r>
              <a:rPr sz="1000" spc="-45" dirty="0">
                <a:solidFill>
                  <a:srgbClr val="231F20"/>
                </a:solidFill>
                <a:latin typeface="Calibri"/>
                <a:cs typeface="Calibri"/>
              </a:rPr>
              <a:t>are</a:t>
            </a:r>
            <a:r>
              <a:rPr sz="1000" spc="-40" dirty="0">
                <a:solidFill>
                  <a:srgbClr val="231F20"/>
                </a:solidFill>
                <a:latin typeface="Calibri"/>
                <a:cs typeface="Calibri"/>
              </a:rPr>
              <a:t> </a:t>
            </a:r>
            <a:r>
              <a:rPr sz="1000" spc="-20" dirty="0">
                <a:solidFill>
                  <a:srgbClr val="231F20"/>
                </a:solidFill>
                <a:latin typeface="Calibri"/>
                <a:cs typeface="Calibri"/>
              </a:rPr>
              <a:t>processing</a:t>
            </a:r>
            <a:r>
              <a:rPr sz="1000" spc="-15" dirty="0">
                <a:solidFill>
                  <a:srgbClr val="231F20"/>
                </a:solidFill>
                <a:latin typeface="Calibri"/>
                <a:cs typeface="Calibri"/>
              </a:rPr>
              <a:t> </a:t>
            </a:r>
            <a:r>
              <a:rPr sz="1000" spc="-45" dirty="0">
                <a:solidFill>
                  <a:srgbClr val="231F20"/>
                </a:solidFill>
                <a:latin typeface="Calibri"/>
                <a:cs typeface="Calibri"/>
              </a:rPr>
              <a:t>steps</a:t>
            </a:r>
            <a:r>
              <a:rPr sz="1000" spc="-40" dirty="0">
                <a:solidFill>
                  <a:srgbClr val="231F20"/>
                </a:solidFill>
                <a:latin typeface="Calibri"/>
                <a:cs typeface="Calibri"/>
              </a:rPr>
              <a:t> </a:t>
            </a:r>
            <a:r>
              <a:rPr sz="1000" spc="-35" dirty="0">
                <a:solidFill>
                  <a:srgbClr val="231F20"/>
                </a:solidFill>
                <a:latin typeface="Calibri"/>
                <a:cs typeface="Calibri"/>
              </a:rPr>
              <a:t>before</a:t>
            </a:r>
            <a:r>
              <a:rPr sz="1000" spc="160" dirty="0">
                <a:solidFill>
                  <a:srgbClr val="231F20"/>
                </a:solidFill>
                <a:latin typeface="Calibri"/>
                <a:cs typeface="Calibri"/>
              </a:rPr>
              <a:t> </a:t>
            </a:r>
            <a:r>
              <a:rPr sz="1000" spc="-45" dirty="0">
                <a:solidFill>
                  <a:srgbClr val="231F20"/>
                </a:solidFill>
                <a:latin typeface="Calibri"/>
                <a:cs typeface="Calibri"/>
              </a:rPr>
              <a:t>face</a:t>
            </a:r>
            <a:r>
              <a:rPr sz="1000" spc="140" dirty="0">
                <a:solidFill>
                  <a:srgbClr val="231F20"/>
                </a:solidFill>
                <a:latin typeface="Calibri"/>
                <a:cs typeface="Calibri"/>
              </a:rPr>
              <a:t> </a:t>
            </a:r>
            <a:r>
              <a:rPr sz="1000" spc="-10" dirty="0">
                <a:solidFill>
                  <a:srgbClr val="231F20"/>
                </a:solidFill>
                <a:latin typeface="Calibri"/>
                <a:cs typeface="Calibri"/>
              </a:rPr>
              <a:t>recognition </a:t>
            </a:r>
            <a:r>
              <a:rPr sz="1000" spc="-5" dirty="0">
                <a:solidFill>
                  <a:srgbClr val="231F20"/>
                </a:solidFill>
                <a:latin typeface="Calibri"/>
                <a:cs typeface="Calibri"/>
              </a:rPr>
              <a:t> (facial</a:t>
            </a:r>
            <a:r>
              <a:rPr sz="1000" dirty="0">
                <a:solidFill>
                  <a:srgbClr val="231F20"/>
                </a:solidFill>
                <a:latin typeface="Calibri"/>
                <a:cs typeface="Calibri"/>
              </a:rPr>
              <a:t> </a:t>
            </a:r>
            <a:r>
              <a:rPr sz="1000" spc="-40" dirty="0">
                <a:solidFill>
                  <a:srgbClr val="231F20"/>
                </a:solidFill>
                <a:latin typeface="Calibri"/>
                <a:cs typeface="Calibri"/>
              </a:rPr>
              <a:t>feature</a:t>
            </a:r>
            <a:r>
              <a:rPr sz="1000" dirty="0">
                <a:solidFill>
                  <a:srgbClr val="231F20"/>
                </a:solidFill>
                <a:latin typeface="Calibri"/>
                <a:cs typeface="Calibri"/>
              </a:rPr>
              <a:t> </a:t>
            </a:r>
            <a:r>
              <a:rPr sz="1000" spc="-15" dirty="0">
                <a:solidFill>
                  <a:srgbClr val="231F20"/>
                </a:solidFill>
                <a:latin typeface="Calibri"/>
                <a:cs typeface="Calibri"/>
              </a:rPr>
              <a:t>extraction</a:t>
            </a:r>
            <a:r>
              <a:rPr sz="1000" spc="5" dirty="0">
                <a:solidFill>
                  <a:srgbClr val="231F20"/>
                </a:solidFill>
                <a:latin typeface="Calibri"/>
                <a:cs typeface="Calibri"/>
              </a:rPr>
              <a:t> </a:t>
            </a:r>
            <a:r>
              <a:rPr sz="1000" spc="-15" dirty="0">
                <a:solidFill>
                  <a:srgbClr val="231F20"/>
                </a:solidFill>
                <a:latin typeface="Calibri"/>
                <a:cs typeface="Calibri"/>
              </a:rPr>
              <a:t>and</a:t>
            </a:r>
            <a:r>
              <a:rPr sz="1000" dirty="0">
                <a:solidFill>
                  <a:srgbClr val="231F20"/>
                </a:solidFill>
                <a:latin typeface="Calibri"/>
                <a:cs typeface="Calibri"/>
              </a:rPr>
              <a:t> matching)</a:t>
            </a:r>
            <a:r>
              <a:rPr sz="1000" spc="5" dirty="0">
                <a:solidFill>
                  <a:srgbClr val="231F20"/>
                </a:solidFill>
                <a:latin typeface="Calibri"/>
                <a:cs typeface="Calibri"/>
              </a:rPr>
              <a:t> </a:t>
            </a:r>
            <a:r>
              <a:rPr sz="1000" spc="-5" dirty="0">
                <a:solidFill>
                  <a:srgbClr val="231F20"/>
                </a:solidFill>
                <a:latin typeface="Calibri"/>
                <a:cs typeface="Calibri"/>
              </a:rPr>
              <a:t>is</a:t>
            </a:r>
            <a:r>
              <a:rPr sz="1000" dirty="0">
                <a:solidFill>
                  <a:srgbClr val="231F20"/>
                </a:solidFill>
                <a:latin typeface="Calibri"/>
                <a:cs typeface="Calibri"/>
              </a:rPr>
              <a:t> </a:t>
            </a:r>
            <a:r>
              <a:rPr sz="1000" spc="-15" dirty="0">
                <a:solidFill>
                  <a:srgbClr val="231F20"/>
                </a:solidFill>
                <a:latin typeface="Calibri"/>
                <a:cs typeface="Calibri"/>
              </a:rPr>
              <a:t>performed</a:t>
            </a:r>
            <a:r>
              <a:rPr sz="1000" dirty="0">
                <a:solidFill>
                  <a:srgbClr val="231F20"/>
                </a:solidFill>
                <a:latin typeface="Calibri"/>
                <a:cs typeface="Calibri"/>
              </a:rPr>
              <a:t> </a:t>
            </a:r>
            <a:r>
              <a:rPr sz="1000" spc="15" dirty="0">
                <a:solidFill>
                  <a:srgbClr val="231F20"/>
                </a:solidFill>
                <a:latin typeface="Calibri"/>
                <a:cs typeface="Calibri"/>
              </a:rPr>
              <a:t>[</a:t>
            </a:r>
            <a:r>
              <a:rPr sz="1000" spc="15" dirty="0">
                <a:latin typeface="Calibri"/>
                <a:cs typeface="Calibri"/>
              </a:rPr>
              <a:t>1</a:t>
            </a:r>
            <a:r>
              <a:rPr sz="1000" spc="15" dirty="0">
                <a:solidFill>
                  <a:srgbClr val="231F20"/>
                </a:solidFill>
                <a:latin typeface="Calibri"/>
                <a:cs typeface="Calibri"/>
              </a:rPr>
              <a:t>].</a:t>
            </a:r>
            <a:endParaRPr sz="1000">
              <a:latin typeface="Calibri"/>
              <a:cs typeface="Calibri"/>
            </a:endParaRPr>
          </a:p>
          <a:p>
            <a:pPr marL="201930" algn="just">
              <a:lnSpc>
                <a:spcPts val="1050"/>
              </a:lnSpc>
            </a:pPr>
            <a:r>
              <a:rPr sz="1000" i="1" spc="-45" dirty="0">
                <a:solidFill>
                  <a:srgbClr val="231F20"/>
                </a:solidFill>
                <a:latin typeface="Calibri"/>
                <a:cs typeface="Calibri"/>
              </a:rPr>
              <a:t>Face</a:t>
            </a:r>
            <a:r>
              <a:rPr sz="1000" i="1" spc="195" dirty="0">
                <a:solidFill>
                  <a:srgbClr val="231F20"/>
                </a:solidFill>
                <a:latin typeface="Calibri"/>
                <a:cs typeface="Calibri"/>
              </a:rPr>
              <a:t> </a:t>
            </a:r>
            <a:r>
              <a:rPr sz="1000" i="1" spc="-45" dirty="0">
                <a:solidFill>
                  <a:srgbClr val="231F20"/>
                </a:solidFill>
                <a:latin typeface="Calibri"/>
                <a:cs typeface="Calibri"/>
              </a:rPr>
              <a:t>detection</a:t>
            </a:r>
            <a:r>
              <a:rPr sz="1000" i="1" spc="200" dirty="0">
                <a:solidFill>
                  <a:srgbClr val="231F20"/>
                </a:solidFill>
                <a:latin typeface="Calibri"/>
                <a:cs typeface="Calibri"/>
              </a:rPr>
              <a:t> </a:t>
            </a:r>
            <a:r>
              <a:rPr sz="1000" spc="-30" dirty="0">
                <a:solidFill>
                  <a:srgbClr val="231F20"/>
                </a:solidFill>
                <a:latin typeface="Calibri"/>
                <a:cs typeface="Calibri"/>
              </a:rPr>
              <a:t>segments</a:t>
            </a:r>
            <a:r>
              <a:rPr sz="1000" spc="200" dirty="0">
                <a:solidFill>
                  <a:srgbClr val="231F20"/>
                </a:solidFill>
                <a:latin typeface="Calibri"/>
                <a:cs typeface="Calibri"/>
              </a:rPr>
              <a:t> </a:t>
            </a:r>
            <a:r>
              <a:rPr sz="1000" spc="-35" dirty="0">
                <a:solidFill>
                  <a:srgbClr val="231F20"/>
                </a:solidFill>
                <a:latin typeface="Calibri"/>
                <a:cs typeface="Calibri"/>
              </a:rPr>
              <a:t>the</a:t>
            </a:r>
            <a:r>
              <a:rPr sz="1000" spc="200" dirty="0">
                <a:solidFill>
                  <a:srgbClr val="231F20"/>
                </a:solidFill>
                <a:latin typeface="Calibri"/>
                <a:cs typeface="Calibri"/>
              </a:rPr>
              <a:t> </a:t>
            </a:r>
            <a:r>
              <a:rPr sz="1000" spc="-40" dirty="0">
                <a:solidFill>
                  <a:srgbClr val="231F20"/>
                </a:solidFill>
                <a:latin typeface="Calibri"/>
                <a:cs typeface="Calibri"/>
              </a:rPr>
              <a:t>face</a:t>
            </a:r>
            <a:r>
              <a:rPr sz="1000" spc="200" dirty="0">
                <a:solidFill>
                  <a:srgbClr val="231F20"/>
                </a:solidFill>
                <a:latin typeface="Calibri"/>
                <a:cs typeface="Calibri"/>
              </a:rPr>
              <a:t> </a:t>
            </a:r>
            <a:r>
              <a:rPr sz="1000" spc="-45" dirty="0">
                <a:solidFill>
                  <a:srgbClr val="231F20"/>
                </a:solidFill>
                <a:latin typeface="Calibri"/>
                <a:cs typeface="Calibri"/>
              </a:rPr>
              <a:t>areas</a:t>
            </a:r>
            <a:r>
              <a:rPr sz="1000" spc="200" dirty="0">
                <a:solidFill>
                  <a:srgbClr val="231F20"/>
                </a:solidFill>
                <a:latin typeface="Calibri"/>
                <a:cs typeface="Calibri"/>
              </a:rPr>
              <a:t> </a:t>
            </a:r>
            <a:r>
              <a:rPr sz="1000" spc="-5" dirty="0">
                <a:solidFill>
                  <a:srgbClr val="231F20"/>
                </a:solidFill>
                <a:latin typeface="Calibri"/>
                <a:cs typeface="Calibri"/>
              </a:rPr>
              <a:t>from</a:t>
            </a:r>
            <a:r>
              <a:rPr sz="1000" spc="200" dirty="0">
                <a:solidFill>
                  <a:srgbClr val="231F20"/>
                </a:solidFill>
                <a:latin typeface="Calibri"/>
                <a:cs typeface="Calibri"/>
              </a:rPr>
              <a:t> </a:t>
            </a:r>
            <a:r>
              <a:rPr sz="1000" spc="-35" dirty="0">
                <a:solidFill>
                  <a:srgbClr val="231F20"/>
                </a:solidFill>
                <a:latin typeface="Calibri"/>
                <a:cs typeface="Calibri"/>
              </a:rPr>
              <a:t>the</a:t>
            </a:r>
            <a:r>
              <a:rPr sz="1000" spc="195" dirty="0">
                <a:solidFill>
                  <a:srgbClr val="231F20"/>
                </a:solidFill>
                <a:latin typeface="Calibri"/>
                <a:cs typeface="Calibri"/>
              </a:rPr>
              <a:t> </a:t>
            </a:r>
            <a:r>
              <a:rPr sz="1000" dirty="0">
                <a:solidFill>
                  <a:srgbClr val="231F20"/>
                </a:solidFill>
                <a:latin typeface="Calibri"/>
                <a:cs typeface="Calibri"/>
              </a:rPr>
              <a:t>back-</a:t>
            </a:r>
            <a:endParaRPr sz="1000">
              <a:latin typeface="Calibri"/>
              <a:cs typeface="Calibri"/>
            </a:endParaRPr>
          </a:p>
          <a:p>
            <a:pPr marL="12700" marR="5080" algn="just">
              <a:lnSpc>
                <a:spcPts val="1140"/>
              </a:lnSpc>
              <a:spcBef>
                <a:spcPts val="55"/>
              </a:spcBef>
            </a:pPr>
            <a:r>
              <a:rPr sz="1000" spc="-5" dirty="0">
                <a:solidFill>
                  <a:srgbClr val="231F20"/>
                </a:solidFill>
                <a:latin typeface="Calibri"/>
                <a:cs typeface="Calibri"/>
              </a:rPr>
              <a:t>ground.</a:t>
            </a:r>
            <a:r>
              <a:rPr sz="1000" spc="215" dirty="0">
                <a:solidFill>
                  <a:srgbClr val="231F20"/>
                </a:solidFill>
                <a:latin typeface="Calibri"/>
                <a:cs typeface="Calibri"/>
              </a:rPr>
              <a:t> </a:t>
            </a:r>
            <a:r>
              <a:rPr sz="1000" spc="45" dirty="0">
                <a:solidFill>
                  <a:srgbClr val="231F20"/>
                </a:solidFill>
                <a:latin typeface="Calibri"/>
                <a:cs typeface="Calibri"/>
              </a:rPr>
              <a:t>In  </a:t>
            </a:r>
            <a:r>
              <a:rPr sz="1000" spc="-40" dirty="0">
                <a:solidFill>
                  <a:srgbClr val="231F20"/>
                </a:solidFill>
                <a:latin typeface="Calibri"/>
                <a:cs typeface="Calibri"/>
              </a:rPr>
              <a:t>the</a:t>
            </a:r>
            <a:r>
              <a:rPr sz="1000" spc="150" dirty="0">
                <a:solidFill>
                  <a:srgbClr val="231F20"/>
                </a:solidFill>
                <a:latin typeface="Calibri"/>
                <a:cs typeface="Calibri"/>
              </a:rPr>
              <a:t> </a:t>
            </a:r>
            <a:r>
              <a:rPr sz="1000" spc="-50" dirty="0">
                <a:solidFill>
                  <a:srgbClr val="231F20"/>
                </a:solidFill>
                <a:latin typeface="Calibri"/>
                <a:cs typeface="Calibri"/>
              </a:rPr>
              <a:t>case</a:t>
            </a:r>
            <a:r>
              <a:rPr sz="1000" spc="130" dirty="0">
                <a:solidFill>
                  <a:srgbClr val="231F20"/>
                </a:solidFill>
                <a:latin typeface="Calibri"/>
                <a:cs typeface="Calibri"/>
              </a:rPr>
              <a:t> </a:t>
            </a:r>
            <a:r>
              <a:rPr sz="1000" spc="-15" dirty="0">
                <a:solidFill>
                  <a:srgbClr val="231F20"/>
                </a:solidFill>
                <a:latin typeface="Calibri"/>
                <a:cs typeface="Calibri"/>
              </a:rPr>
              <a:t>of</a:t>
            </a:r>
            <a:r>
              <a:rPr sz="1000" spc="200" dirty="0">
                <a:solidFill>
                  <a:srgbClr val="231F20"/>
                </a:solidFill>
                <a:latin typeface="Calibri"/>
                <a:cs typeface="Calibri"/>
              </a:rPr>
              <a:t> </a:t>
            </a:r>
            <a:r>
              <a:rPr sz="1000" spc="-15" dirty="0">
                <a:solidFill>
                  <a:srgbClr val="231F20"/>
                </a:solidFill>
                <a:latin typeface="Calibri"/>
                <a:cs typeface="Calibri"/>
              </a:rPr>
              <a:t>video,</a:t>
            </a:r>
            <a:r>
              <a:rPr sz="1000" spc="200" dirty="0">
                <a:solidFill>
                  <a:srgbClr val="231F20"/>
                </a:solidFill>
                <a:latin typeface="Calibri"/>
                <a:cs typeface="Calibri"/>
              </a:rPr>
              <a:t> </a:t>
            </a:r>
            <a:r>
              <a:rPr sz="1000" spc="-40" dirty="0">
                <a:solidFill>
                  <a:srgbClr val="231F20"/>
                </a:solidFill>
                <a:latin typeface="Calibri"/>
                <a:cs typeface="Calibri"/>
              </a:rPr>
              <a:t>the</a:t>
            </a:r>
            <a:r>
              <a:rPr sz="1000" spc="330" dirty="0">
                <a:solidFill>
                  <a:srgbClr val="231F20"/>
                </a:solidFill>
                <a:latin typeface="Calibri"/>
                <a:cs typeface="Calibri"/>
              </a:rPr>
              <a:t> </a:t>
            </a:r>
            <a:r>
              <a:rPr sz="1000" spc="-45" dirty="0">
                <a:solidFill>
                  <a:srgbClr val="231F20"/>
                </a:solidFill>
                <a:latin typeface="Calibri"/>
                <a:cs typeface="Calibri"/>
              </a:rPr>
              <a:t>detected</a:t>
            </a:r>
            <a:r>
              <a:rPr sz="1000" spc="320" dirty="0">
                <a:solidFill>
                  <a:srgbClr val="231F20"/>
                </a:solidFill>
                <a:latin typeface="Calibri"/>
                <a:cs typeface="Calibri"/>
              </a:rPr>
              <a:t> </a:t>
            </a:r>
            <a:r>
              <a:rPr sz="1000" spc="-45" dirty="0">
                <a:solidFill>
                  <a:srgbClr val="231F20"/>
                </a:solidFill>
                <a:latin typeface="Calibri"/>
                <a:cs typeface="Calibri"/>
              </a:rPr>
              <a:t>faces</a:t>
            </a:r>
            <a:r>
              <a:rPr sz="1000" spc="315" dirty="0">
                <a:solidFill>
                  <a:srgbClr val="231F20"/>
                </a:solidFill>
                <a:latin typeface="Calibri"/>
                <a:cs typeface="Calibri"/>
              </a:rPr>
              <a:t> </a:t>
            </a:r>
            <a:r>
              <a:rPr sz="1000" spc="-20" dirty="0">
                <a:solidFill>
                  <a:srgbClr val="231F20"/>
                </a:solidFill>
                <a:latin typeface="Calibri"/>
                <a:cs typeface="Calibri"/>
              </a:rPr>
              <a:t>may </a:t>
            </a:r>
            <a:r>
              <a:rPr sz="1000" spc="-15" dirty="0">
                <a:solidFill>
                  <a:srgbClr val="231F20"/>
                </a:solidFill>
                <a:latin typeface="Calibri"/>
                <a:cs typeface="Calibri"/>
              </a:rPr>
              <a:t> </a:t>
            </a:r>
            <a:r>
              <a:rPr sz="1000" spc="-35" dirty="0">
                <a:solidFill>
                  <a:srgbClr val="231F20"/>
                </a:solidFill>
                <a:latin typeface="Calibri"/>
                <a:cs typeface="Calibri"/>
              </a:rPr>
              <a:t>need</a:t>
            </a:r>
            <a:r>
              <a:rPr sz="1000" spc="-30" dirty="0">
                <a:solidFill>
                  <a:srgbClr val="231F20"/>
                </a:solidFill>
                <a:latin typeface="Calibri"/>
                <a:cs typeface="Calibri"/>
              </a:rPr>
              <a:t> </a:t>
            </a:r>
            <a:r>
              <a:rPr sz="1000" spc="-25" dirty="0">
                <a:solidFill>
                  <a:srgbClr val="231F20"/>
                </a:solidFill>
                <a:latin typeface="Calibri"/>
                <a:cs typeface="Calibri"/>
              </a:rPr>
              <a:t>to</a:t>
            </a:r>
            <a:r>
              <a:rPr sz="1000" spc="-20" dirty="0">
                <a:solidFill>
                  <a:srgbClr val="231F20"/>
                </a:solidFill>
                <a:latin typeface="Calibri"/>
                <a:cs typeface="Calibri"/>
              </a:rPr>
              <a:t> </a:t>
            </a:r>
            <a:r>
              <a:rPr sz="1000" spc="-50" dirty="0">
                <a:solidFill>
                  <a:srgbClr val="231F20"/>
                </a:solidFill>
                <a:latin typeface="Calibri"/>
                <a:cs typeface="Calibri"/>
              </a:rPr>
              <a:t>be</a:t>
            </a:r>
            <a:r>
              <a:rPr sz="1000" spc="-45" dirty="0">
                <a:solidFill>
                  <a:srgbClr val="231F20"/>
                </a:solidFill>
                <a:latin typeface="Calibri"/>
                <a:cs typeface="Calibri"/>
              </a:rPr>
              <a:t> </a:t>
            </a:r>
            <a:r>
              <a:rPr sz="1000" spc="-20" dirty="0">
                <a:solidFill>
                  <a:srgbClr val="231F20"/>
                </a:solidFill>
                <a:latin typeface="Calibri"/>
                <a:cs typeface="Calibri"/>
              </a:rPr>
              <a:t>tracked</a:t>
            </a:r>
            <a:r>
              <a:rPr sz="1000" spc="-15" dirty="0">
                <a:solidFill>
                  <a:srgbClr val="231F20"/>
                </a:solidFill>
                <a:latin typeface="Calibri"/>
                <a:cs typeface="Calibri"/>
              </a:rPr>
              <a:t> </a:t>
            </a:r>
            <a:r>
              <a:rPr sz="1000" dirty="0">
                <a:solidFill>
                  <a:srgbClr val="231F20"/>
                </a:solidFill>
                <a:latin typeface="Calibri"/>
                <a:cs typeface="Calibri"/>
              </a:rPr>
              <a:t>using </a:t>
            </a:r>
            <a:r>
              <a:rPr sz="1000" spc="-45" dirty="0">
                <a:solidFill>
                  <a:srgbClr val="231F20"/>
                </a:solidFill>
                <a:latin typeface="Calibri"/>
                <a:cs typeface="Calibri"/>
              </a:rPr>
              <a:t>a</a:t>
            </a:r>
            <a:r>
              <a:rPr sz="1000" spc="-40" dirty="0">
                <a:solidFill>
                  <a:srgbClr val="231F20"/>
                </a:solidFill>
                <a:latin typeface="Calibri"/>
                <a:cs typeface="Calibri"/>
              </a:rPr>
              <a:t> </a:t>
            </a:r>
            <a:r>
              <a:rPr sz="1000" i="1" spc="-60" dirty="0">
                <a:solidFill>
                  <a:srgbClr val="231F20"/>
                </a:solidFill>
                <a:latin typeface="Calibri"/>
                <a:cs typeface="Calibri"/>
              </a:rPr>
              <a:t>face</a:t>
            </a:r>
            <a:r>
              <a:rPr sz="1000" i="1" spc="-55" dirty="0">
                <a:solidFill>
                  <a:srgbClr val="231F20"/>
                </a:solidFill>
                <a:latin typeface="Calibri"/>
                <a:cs typeface="Calibri"/>
              </a:rPr>
              <a:t> </a:t>
            </a:r>
            <a:r>
              <a:rPr sz="1000" i="1" spc="-25" dirty="0">
                <a:solidFill>
                  <a:srgbClr val="231F20"/>
                </a:solidFill>
                <a:latin typeface="Calibri"/>
                <a:cs typeface="Calibri"/>
              </a:rPr>
              <a:t>tracking</a:t>
            </a:r>
            <a:r>
              <a:rPr sz="1000" i="1" spc="-20" dirty="0">
                <a:solidFill>
                  <a:srgbClr val="231F20"/>
                </a:solidFill>
                <a:latin typeface="Calibri"/>
                <a:cs typeface="Calibri"/>
              </a:rPr>
              <a:t> </a:t>
            </a:r>
            <a:r>
              <a:rPr sz="1000" spc="-15" dirty="0">
                <a:solidFill>
                  <a:srgbClr val="231F20"/>
                </a:solidFill>
                <a:latin typeface="Calibri"/>
                <a:cs typeface="Calibri"/>
              </a:rPr>
              <a:t>component. </a:t>
            </a:r>
            <a:r>
              <a:rPr sz="1000" i="1" spc="-45" dirty="0">
                <a:solidFill>
                  <a:srgbClr val="231F20"/>
                </a:solidFill>
                <a:latin typeface="Calibri"/>
                <a:cs typeface="Calibri"/>
              </a:rPr>
              <a:t>Face </a:t>
            </a:r>
            <a:r>
              <a:rPr sz="1000" i="1" spc="-40" dirty="0">
                <a:solidFill>
                  <a:srgbClr val="231F20"/>
                </a:solidFill>
                <a:latin typeface="Calibri"/>
                <a:cs typeface="Calibri"/>
              </a:rPr>
              <a:t> </a:t>
            </a:r>
            <a:r>
              <a:rPr sz="1000" i="1" spc="-25" dirty="0">
                <a:solidFill>
                  <a:srgbClr val="231F20"/>
                </a:solidFill>
                <a:latin typeface="Calibri"/>
                <a:cs typeface="Calibri"/>
              </a:rPr>
              <a:t>alignment</a:t>
            </a:r>
            <a:r>
              <a:rPr sz="1000" i="1" spc="180" dirty="0">
                <a:solidFill>
                  <a:srgbClr val="231F20"/>
                </a:solidFill>
                <a:latin typeface="Calibri"/>
                <a:cs typeface="Calibri"/>
              </a:rPr>
              <a:t> </a:t>
            </a:r>
            <a:r>
              <a:rPr sz="1000" spc="-10" dirty="0">
                <a:solidFill>
                  <a:srgbClr val="231F20"/>
                </a:solidFill>
                <a:latin typeface="Calibri"/>
                <a:cs typeface="Calibri"/>
              </a:rPr>
              <a:t>aims</a:t>
            </a:r>
            <a:r>
              <a:rPr sz="1000" spc="204" dirty="0">
                <a:solidFill>
                  <a:srgbClr val="231F20"/>
                </a:solidFill>
                <a:latin typeface="Calibri"/>
                <a:cs typeface="Calibri"/>
              </a:rPr>
              <a:t> </a:t>
            </a:r>
            <a:r>
              <a:rPr sz="1000" spc="-40" dirty="0">
                <a:solidFill>
                  <a:srgbClr val="231F20"/>
                </a:solidFill>
                <a:latin typeface="Calibri"/>
                <a:cs typeface="Calibri"/>
              </a:rPr>
              <a:t>at</a:t>
            </a:r>
            <a:r>
              <a:rPr sz="1000" spc="150" dirty="0">
                <a:solidFill>
                  <a:srgbClr val="231F20"/>
                </a:solidFill>
                <a:latin typeface="Calibri"/>
                <a:cs typeface="Calibri"/>
              </a:rPr>
              <a:t> </a:t>
            </a:r>
            <a:r>
              <a:rPr sz="1000" spc="-5" dirty="0">
                <a:solidFill>
                  <a:srgbClr val="231F20"/>
                </a:solidFill>
                <a:latin typeface="Calibri"/>
                <a:cs typeface="Calibri"/>
              </a:rPr>
              <a:t>achieving</a:t>
            </a:r>
            <a:r>
              <a:rPr sz="1000" spc="215" dirty="0">
                <a:solidFill>
                  <a:srgbClr val="231F20"/>
                </a:solidFill>
                <a:latin typeface="Calibri"/>
                <a:cs typeface="Calibri"/>
              </a:rPr>
              <a:t> </a:t>
            </a:r>
            <a:r>
              <a:rPr sz="1000" spc="-20" dirty="0">
                <a:solidFill>
                  <a:srgbClr val="231F20"/>
                </a:solidFill>
                <a:latin typeface="Calibri"/>
                <a:cs typeface="Calibri"/>
              </a:rPr>
              <a:t>more</a:t>
            </a:r>
            <a:r>
              <a:rPr sz="1000" spc="190" dirty="0">
                <a:solidFill>
                  <a:srgbClr val="231F20"/>
                </a:solidFill>
                <a:latin typeface="Calibri"/>
                <a:cs typeface="Calibri"/>
              </a:rPr>
              <a:t> </a:t>
            </a:r>
            <a:r>
              <a:rPr sz="1000" spc="-30" dirty="0">
                <a:solidFill>
                  <a:srgbClr val="231F20"/>
                </a:solidFill>
                <a:latin typeface="Calibri"/>
                <a:cs typeface="Calibri"/>
              </a:rPr>
              <a:t>accurate</a:t>
            </a:r>
            <a:r>
              <a:rPr sz="1000" spc="170" dirty="0">
                <a:solidFill>
                  <a:srgbClr val="231F20"/>
                </a:solidFill>
                <a:latin typeface="Calibri"/>
                <a:cs typeface="Calibri"/>
              </a:rPr>
              <a:t> </a:t>
            </a:r>
            <a:r>
              <a:rPr sz="1000" spc="-5" dirty="0">
                <a:solidFill>
                  <a:srgbClr val="231F20"/>
                </a:solidFill>
                <a:latin typeface="Calibri"/>
                <a:cs typeface="Calibri"/>
              </a:rPr>
              <a:t>localization </a:t>
            </a:r>
            <a:r>
              <a:rPr sz="1000" dirty="0">
                <a:solidFill>
                  <a:srgbClr val="231F20"/>
                </a:solidFill>
                <a:latin typeface="Calibri"/>
                <a:cs typeface="Calibri"/>
              </a:rPr>
              <a:t> </a:t>
            </a:r>
            <a:r>
              <a:rPr sz="1000" spc="-15" dirty="0">
                <a:solidFill>
                  <a:srgbClr val="231F20"/>
                </a:solidFill>
                <a:latin typeface="Calibri"/>
                <a:cs typeface="Calibri"/>
              </a:rPr>
              <a:t>and</a:t>
            </a:r>
            <a:r>
              <a:rPr sz="1000" spc="-10" dirty="0">
                <a:solidFill>
                  <a:srgbClr val="231F20"/>
                </a:solidFill>
                <a:latin typeface="Calibri"/>
                <a:cs typeface="Calibri"/>
              </a:rPr>
              <a:t> </a:t>
            </a:r>
            <a:r>
              <a:rPr sz="1000" spc="-40" dirty="0">
                <a:solidFill>
                  <a:srgbClr val="231F20"/>
                </a:solidFill>
                <a:latin typeface="Calibri"/>
                <a:cs typeface="Calibri"/>
              </a:rPr>
              <a:t>at</a:t>
            </a:r>
            <a:r>
              <a:rPr sz="1000" spc="-35" dirty="0">
                <a:solidFill>
                  <a:srgbClr val="231F20"/>
                </a:solidFill>
                <a:latin typeface="Calibri"/>
                <a:cs typeface="Calibri"/>
              </a:rPr>
              <a:t> </a:t>
            </a:r>
            <a:r>
              <a:rPr sz="1000" spc="5" dirty="0">
                <a:solidFill>
                  <a:srgbClr val="231F20"/>
                </a:solidFill>
                <a:latin typeface="Calibri"/>
                <a:cs typeface="Calibri"/>
              </a:rPr>
              <a:t>normalizing</a:t>
            </a:r>
            <a:r>
              <a:rPr sz="1000" spc="10" dirty="0">
                <a:solidFill>
                  <a:srgbClr val="231F20"/>
                </a:solidFill>
                <a:latin typeface="Calibri"/>
                <a:cs typeface="Calibri"/>
              </a:rPr>
              <a:t> </a:t>
            </a:r>
            <a:r>
              <a:rPr sz="1000" spc="-45" dirty="0">
                <a:solidFill>
                  <a:srgbClr val="231F20"/>
                </a:solidFill>
                <a:latin typeface="Calibri"/>
                <a:cs typeface="Calibri"/>
              </a:rPr>
              <a:t>faces</a:t>
            </a:r>
            <a:r>
              <a:rPr sz="1000" spc="-40" dirty="0">
                <a:solidFill>
                  <a:srgbClr val="231F20"/>
                </a:solidFill>
                <a:latin typeface="Calibri"/>
                <a:cs typeface="Calibri"/>
              </a:rPr>
              <a:t> thereby,</a:t>
            </a:r>
            <a:r>
              <a:rPr sz="1000" spc="-35" dirty="0">
                <a:solidFill>
                  <a:srgbClr val="231F20"/>
                </a:solidFill>
                <a:latin typeface="Calibri"/>
                <a:cs typeface="Calibri"/>
              </a:rPr>
              <a:t> </a:t>
            </a:r>
            <a:r>
              <a:rPr sz="1000" spc="-45" dirty="0">
                <a:solidFill>
                  <a:srgbClr val="231F20"/>
                </a:solidFill>
                <a:latin typeface="Calibri"/>
                <a:cs typeface="Calibri"/>
              </a:rPr>
              <a:t>whereas</a:t>
            </a:r>
            <a:r>
              <a:rPr sz="1000" spc="-40" dirty="0">
                <a:solidFill>
                  <a:srgbClr val="231F20"/>
                </a:solidFill>
                <a:latin typeface="Calibri"/>
                <a:cs typeface="Calibri"/>
              </a:rPr>
              <a:t> </a:t>
            </a:r>
            <a:r>
              <a:rPr sz="1000" spc="-45" dirty="0">
                <a:solidFill>
                  <a:srgbClr val="231F20"/>
                </a:solidFill>
                <a:latin typeface="Calibri"/>
                <a:cs typeface="Calibri"/>
              </a:rPr>
              <a:t>face</a:t>
            </a:r>
            <a:r>
              <a:rPr sz="1000" spc="-40" dirty="0">
                <a:solidFill>
                  <a:srgbClr val="231F20"/>
                </a:solidFill>
                <a:latin typeface="Calibri"/>
                <a:cs typeface="Calibri"/>
              </a:rPr>
              <a:t> </a:t>
            </a:r>
            <a:r>
              <a:rPr sz="1000" spc="-25" dirty="0">
                <a:solidFill>
                  <a:srgbClr val="231F20"/>
                </a:solidFill>
                <a:latin typeface="Calibri"/>
                <a:cs typeface="Calibri"/>
              </a:rPr>
              <a:t>detection </a:t>
            </a:r>
            <a:r>
              <a:rPr sz="1000" spc="-20" dirty="0">
                <a:solidFill>
                  <a:srgbClr val="231F20"/>
                </a:solidFill>
                <a:latin typeface="Calibri"/>
                <a:cs typeface="Calibri"/>
              </a:rPr>
              <a:t> </a:t>
            </a:r>
            <a:r>
              <a:rPr sz="1000" spc="-15" dirty="0">
                <a:solidFill>
                  <a:srgbClr val="231F20"/>
                </a:solidFill>
                <a:latin typeface="Calibri"/>
                <a:cs typeface="Calibri"/>
              </a:rPr>
              <a:t>provides</a:t>
            </a:r>
            <a:r>
              <a:rPr sz="1000" spc="-10" dirty="0">
                <a:solidFill>
                  <a:srgbClr val="231F20"/>
                </a:solidFill>
                <a:latin typeface="Calibri"/>
                <a:cs typeface="Calibri"/>
              </a:rPr>
              <a:t> </a:t>
            </a:r>
            <a:r>
              <a:rPr sz="1000" spc="-35" dirty="0">
                <a:solidFill>
                  <a:srgbClr val="231F20"/>
                </a:solidFill>
                <a:latin typeface="Calibri"/>
                <a:cs typeface="Calibri"/>
              </a:rPr>
              <a:t>coarse</a:t>
            </a:r>
            <a:r>
              <a:rPr sz="1000" spc="345" dirty="0">
                <a:solidFill>
                  <a:srgbClr val="231F20"/>
                </a:solidFill>
                <a:latin typeface="Calibri"/>
                <a:cs typeface="Calibri"/>
              </a:rPr>
              <a:t> </a:t>
            </a:r>
            <a:r>
              <a:rPr sz="1000" spc="-35" dirty="0">
                <a:solidFill>
                  <a:srgbClr val="231F20"/>
                </a:solidFill>
                <a:latin typeface="Calibri"/>
                <a:cs typeface="Calibri"/>
              </a:rPr>
              <a:t>estimates</a:t>
            </a:r>
            <a:r>
              <a:rPr sz="1000" spc="345" dirty="0">
                <a:solidFill>
                  <a:srgbClr val="231F20"/>
                </a:solidFill>
                <a:latin typeface="Calibri"/>
                <a:cs typeface="Calibri"/>
              </a:rPr>
              <a:t> </a:t>
            </a:r>
            <a:r>
              <a:rPr sz="1000" spc="-15" dirty="0">
                <a:solidFill>
                  <a:srgbClr val="231F20"/>
                </a:solidFill>
                <a:latin typeface="Calibri"/>
                <a:cs typeface="Calibri"/>
              </a:rPr>
              <a:t>of</a:t>
            </a:r>
            <a:r>
              <a:rPr sz="1000" spc="200" dirty="0">
                <a:solidFill>
                  <a:srgbClr val="231F20"/>
                </a:solidFill>
                <a:latin typeface="Calibri"/>
                <a:cs typeface="Calibri"/>
              </a:rPr>
              <a:t> </a:t>
            </a:r>
            <a:r>
              <a:rPr sz="1000" spc="-40" dirty="0">
                <a:solidFill>
                  <a:srgbClr val="231F20"/>
                </a:solidFill>
                <a:latin typeface="Calibri"/>
                <a:cs typeface="Calibri"/>
              </a:rPr>
              <a:t>the</a:t>
            </a:r>
            <a:r>
              <a:rPr sz="1000" spc="150" dirty="0">
                <a:solidFill>
                  <a:srgbClr val="231F20"/>
                </a:solidFill>
                <a:latin typeface="Calibri"/>
                <a:cs typeface="Calibri"/>
              </a:rPr>
              <a:t> </a:t>
            </a:r>
            <a:r>
              <a:rPr sz="1000" spc="-10" dirty="0">
                <a:solidFill>
                  <a:srgbClr val="231F20"/>
                </a:solidFill>
                <a:latin typeface="Calibri"/>
                <a:cs typeface="Calibri"/>
              </a:rPr>
              <a:t>location</a:t>
            </a:r>
            <a:r>
              <a:rPr sz="1000" spc="204" dirty="0">
                <a:solidFill>
                  <a:srgbClr val="231F20"/>
                </a:solidFill>
                <a:latin typeface="Calibri"/>
                <a:cs typeface="Calibri"/>
              </a:rPr>
              <a:t> </a:t>
            </a:r>
            <a:r>
              <a:rPr sz="1000" spc="-15" dirty="0">
                <a:solidFill>
                  <a:srgbClr val="231F20"/>
                </a:solidFill>
                <a:latin typeface="Calibri"/>
                <a:cs typeface="Calibri"/>
              </a:rPr>
              <a:t>and</a:t>
            </a:r>
            <a:r>
              <a:rPr sz="1000" spc="195" dirty="0">
                <a:solidFill>
                  <a:srgbClr val="231F20"/>
                </a:solidFill>
                <a:latin typeface="Calibri"/>
                <a:cs typeface="Calibri"/>
              </a:rPr>
              <a:t> </a:t>
            </a:r>
            <a:r>
              <a:rPr sz="1000" spc="-35" dirty="0">
                <a:solidFill>
                  <a:srgbClr val="231F20"/>
                </a:solidFill>
                <a:latin typeface="Calibri"/>
                <a:cs typeface="Calibri"/>
              </a:rPr>
              <a:t>scale</a:t>
            </a:r>
            <a:r>
              <a:rPr sz="1000" spc="345" dirty="0">
                <a:solidFill>
                  <a:srgbClr val="231F20"/>
                </a:solidFill>
                <a:latin typeface="Calibri"/>
                <a:cs typeface="Calibri"/>
              </a:rPr>
              <a:t> </a:t>
            </a:r>
            <a:r>
              <a:rPr sz="1000" spc="-20" dirty="0">
                <a:solidFill>
                  <a:srgbClr val="231F20"/>
                </a:solidFill>
                <a:latin typeface="Calibri"/>
                <a:cs typeface="Calibri"/>
              </a:rPr>
              <a:t>of </a:t>
            </a:r>
            <a:r>
              <a:rPr sz="1000" spc="-15" dirty="0">
                <a:solidFill>
                  <a:srgbClr val="231F20"/>
                </a:solidFill>
                <a:latin typeface="Calibri"/>
                <a:cs typeface="Calibri"/>
              </a:rPr>
              <a:t> </a:t>
            </a:r>
            <a:r>
              <a:rPr sz="1000" spc="-35" dirty="0">
                <a:solidFill>
                  <a:srgbClr val="231F20"/>
                </a:solidFill>
                <a:latin typeface="Calibri"/>
                <a:cs typeface="Calibri"/>
              </a:rPr>
              <a:t>each</a:t>
            </a:r>
            <a:r>
              <a:rPr sz="1000" spc="-30" dirty="0">
                <a:solidFill>
                  <a:srgbClr val="231F20"/>
                </a:solidFill>
                <a:latin typeface="Calibri"/>
                <a:cs typeface="Calibri"/>
              </a:rPr>
              <a:t> </a:t>
            </a:r>
            <a:r>
              <a:rPr sz="1000" spc="-40" dirty="0">
                <a:solidFill>
                  <a:srgbClr val="231F20"/>
                </a:solidFill>
                <a:latin typeface="Calibri"/>
                <a:cs typeface="Calibri"/>
              </a:rPr>
              <a:t>detected</a:t>
            </a:r>
            <a:r>
              <a:rPr sz="1000" spc="-35" dirty="0">
                <a:solidFill>
                  <a:srgbClr val="231F20"/>
                </a:solidFill>
                <a:latin typeface="Calibri"/>
                <a:cs typeface="Calibri"/>
              </a:rPr>
              <a:t> face.</a:t>
            </a:r>
            <a:r>
              <a:rPr sz="1000" spc="-30" dirty="0">
                <a:solidFill>
                  <a:srgbClr val="231F20"/>
                </a:solidFill>
                <a:latin typeface="Calibri"/>
                <a:cs typeface="Calibri"/>
              </a:rPr>
              <a:t> </a:t>
            </a:r>
            <a:r>
              <a:rPr sz="1000" dirty="0">
                <a:solidFill>
                  <a:srgbClr val="231F20"/>
                </a:solidFill>
                <a:latin typeface="Calibri"/>
                <a:cs typeface="Calibri"/>
              </a:rPr>
              <a:t>Facial </a:t>
            </a:r>
            <a:r>
              <a:rPr sz="1000" spc="-15" dirty="0">
                <a:solidFill>
                  <a:srgbClr val="231F20"/>
                </a:solidFill>
                <a:latin typeface="Calibri"/>
                <a:cs typeface="Calibri"/>
              </a:rPr>
              <a:t>components, </a:t>
            </a:r>
            <a:r>
              <a:rPr sz="1000" spc="-10" dirty="0">
                <a:solidFill>
                  <a:srgbClr val="231F20"/>
                </a:solidFill>
                <a:latin typeface="Calibri"/>
                <a:cs typeface="Calibri"/>
              </a:rPr>
              <a:t>such </a:t>
            </a:r>
            <a:r>
              <a:rPr sz="1000" spc="-45" dirty="0">
                <a:solidFill>
                  <a:srgbClr val="231F20"/>
                </a:solidFill>
                <a:latin typeface="Calibri"/>
                <a:cs typeface="Calibri"/>
              </a:rPr>
              <a:t>as</a:t>
            </a:r>
            <a:r>
              <a:rPr sz="1000" spc="-40" dirty="0">
                <a:solidFill>
                  <a:srgbClr val="231F20"/>
                </a:solidFill>
                <a:latin typeface="Calibri"/>
                <a:cs typeface="Calibri"/>
              </a:rPr>
              <a:t> </a:t>
            </a:r>
            <a:r>
              <a:rPr sz="1000" spc="-45" dirty="0">
                <a:solidFill>
                  <a:srgbClr val="231F20"/>
                </a:solidFill>
                <a:latin typeface="Calibri"/>
                <a:cs typeface="Calibri"/>
              </a:rPr>
              <a:t>eyes,</a:t>
            </a:r>
            <a:r>
              <a:rPr sz="1000" spc="135" dirty="0">
                <a:solidFill>
                  <a:srgbClr val="231F20"/>
                </a:solidFill>
                <a:latin typeface="Calibri"/>
                <a:cs typeface="Calibri"/>
              </a:rPr>
              <a:t> </a:t>
            </a:r>
            <a:r>
              <a:rPr sz="1000" spc="-30" dirty="0">
                <a:solidFill>
                  <a:srgbClr val="231F20"/>
                </a:solidFill>
                <a:latin typeface="Calibri"/>
                <a:cs typeface="Calibri"/>
              </a:rPr>
              <a:t>nose, </a:t>
            </a:r>
            <a:r>
              <a:rPr sz="1000" spc="-25" dirty="0">
                <a:solidFill>
                  <a:srgbClr val="231F20"/>
                </a:solidFill>
                <a:latin typeface="Calibri"/>
                <a:cs typeface="Calibri"/>
              </a:rPr>
              <a:t> </a:t>
            </a:r>
            <a:r>
              <a:rPr sz="1000" spc="-10" dirty="0">
                <a:solidFill>
                  <a:srgbClr val="231F20"/>
                </a:solidFill>
                <a:latin typeface="Calibri"/>
                <a:cs typeface="Calibri"/>
              </a:rPr>
              <a:t>and</a:t>
            </a:r>
            <a:r>
              <a:rPr sz="1000" spc="-5" dirty="0">
                <a:solidFill>
                  <a:srgbClr val="231F20"/>
                </a:solidFill>
                <a:latin typeface="Calibri"/>
                <a:cs typeface="Calibri"/>
              </a:rPr>
              <a:t> mouth</a:t>
            </a:r>
            <a:r>
              <a:rPr sz="1000" dirty="0">
                <a:solidFill>
                  <a:srgbClr val="231F20"/>
                </a:solidFill>
                <a:latin typeface="Calibri"/>
                <a:cs typeface="Calibri"/>
              </a:rPr>
              <a:t> </a:t>
            </a:r>
            <a:r>
              <a:rPr sz="1000" spc="-10" dirty="0">
                <a:solidFill>
                  <a:srgbClr val="231F20"/>
                </a:solidFill>
                <a:latin typeface="Calibri"/>
                <a:cs typeface="Calibri"/>
              </a:rPr>
              <a:t>and</a:t>
            </a:r>
            <a:r>
              <a:rPr sz="1000" spc="-5" dirty="0">
                <a:solidFill>
                  <a:srgbClr val="231F20"/>
                </a:solidFill>
                <a:latin typeface="Calibri"/>
                <a:cs typeface="Calibri"/>
              </a:rPr>
              <a:t> </a:t>
            </a:r>
            <a:r>
              <a:rPr sz="1000" spc="-10" dirty="0">
                <a:solidFill>
                  <a:srgbClr val="231F20"/>
                </a:solidFill>
                <a:latin typeface="Calibri"/>
                <a:cs typeface="Calibri"/>
              </a:rPr>
              <a:t>facial</a:t>
            </a:r>
            <a:r>
              <a:rPr sz="1000" spc="-5" dirty="0">
                <a:solidFill>
                  <a:srgbClr val="231F20"/>
                </a:solidFill>
                <a:latin typeface="Calibri"/>
                <a:cs typeface="Calibri"/>
              </a:rPr>
              <a:t> </a:t>
            </a:r>
            <a:r>
              <a:rPr sz="1000" spc="-10" dirty="0">
                <a:solidFill>
                  <a:srgbClr val="231F20"/>
                </a:solidFill>
                <a:latin typeface="Calibri"/>
                <a:cs typeface="Calibri"/>
              </a:rPr>
              <a:t>outline,</a:t>
            </a:r>
            <a:r>
              <a:rPr sz="1000" spc="-5" dirty="0">
                <a:solidFill>
                  <a:srgbClr val="231F20"/>
                </a:solidFill>
                <a:latin typeface="Calibri"/>
                <a:cs typeface="Calibri"/>
              </a:rPr>
              <a:t> </a:t>
            </a:r>
            <a:r>
              <a:rPr sz="1000" spc="-45" dirty="0">
                <a:solidFill>
                  <a:srgbClr val="231F20"/>
                </a:solidFill>
                <a:latin typeface="Calibri"/>
                <a:cs typeface="Calibri"/>
              </a:rPr>
              <a:t>are</a:t>
            </a:r>
            <a:r>
              <a:rPr sz="1000" spc="-40" dirty="0">
                <a:solidFill>
                  <a:srgbClr val="231F20"/>
                </a:solidFill>
                <a:latin typeface="Calibri"/>
                <a:cs typeface="Calibri"/>
              </a:rPr>
              <a:t> </a:t>
            </a:r>
            <a:r>
              <a:rPr sz="1000" spc="-25" dirty="0">
                <a:solidFill>
                  <a:srgbClr val="231F20"/>
                </a:solidFill>
                <a:latin typeface="Calibri"/>
                <a:cs typeface="Calibri"/>
              </a:rPr>
              <a:t>located;</a:t>
            </a:r>
            <a:r>
              <a:rPr sz="1000" spc="-20" dirty="0">
                <a:solidFill>
                  <a:srgbClr val="231F20"/>
                </a:solidFill>
                <a:latin typeface="Calibri"/>
                <a:cs typeface="Calibri"/>
              </a:rPr>
              <a:t> </a:t>
            </a:r>
            <a:r>
              <a:rPr sz="1000" spc="-35" dirty="0">
                <a:solidFill>
                  <a:srgbClr val="231F20"/>
                </a:solidFill>
                <a:latin typeface="Calibri"/>
                <a:cs typeface="Calibri"/>
              </a:rPr>
              <a:t>based</a:t>
            </a:r>
            <a:r>
              <a:rPr sz="1000" spc="-30" dirty="0">
                <a:solidFill>
                  <a:srgbClr val="231F20"/>
                </a:solidFill>
                <a:latin typeface="Calibri"/>
                <a:cs typeface="Calibri"/>
              </a:rPr>
              <a:t> </a:t>
            </a:r>
            <a:r>
              <a:rPr sz="1000" dirty="0">
                <a:solidFill>
                  <a:srgbClr val="231F20"/>
                </a:solidFill>
                <a:latin typeface="Calibri"/>
                <a:cs typeface="Calibri"/>
              </a:rPr>
              <a:t>on</a:t>
            </a:r>
            <a:r>
              <a:rPr sz="1000" spc="5" dirty="0">
                <a:solidFill>
                  <a:srgbClr val="231F20"/>
                </a:solidFill>
                <a:latin typeface="Calibri"/>
                <a:cs typeface="Calibri"/>
              </a:rPr>
              <a:t> </a:t>
            </a:r>
            <a:r>
              <a:rPr sz="1000" spc="-35" dirty="0">
                <a:solidFill>
                  <a:srgbClr val="231F20"/>
                </a:solidFill>
                <a:latin typeface="Calibri"/>
                <a:cs typeface="Calibri"/>
              </a:rPr>
              <a:t>the </a:t>
            </a:r>
            <a:r>
              <a:rPr sz="1000" spc="-30" dirty="0">
                <a:solidFill>
                  <a:srgbClr val="231F20"/>
                </a:solidFill>
                <a:latin typeface="Calibri"/>
                <a:cs typeface="Calibri"/>
              </a:rPr>
              <a:t> </a:t>
            </a:r>
            <a:r>
              <a:rPr sz="1000" spc="-10" dirty="0">
                <a:solidFill>
                  <a:srgbClr val="231F20"/>
                </a:solidFill>
                <a:latin typeface="Calibri"/>
                <a:cs typeface="Calibri"/>
              </a:rPr>
              <a:t>location</a:t>
            </a:r>
            <a:r>
              <a:rPr sz="1000" spc="-5" dirty="0">
                <a:solidFill>
                  <a:srgbClr val="231F20"/>
                </a:solidFill>
                <a:latin typeface="Calibri"/>
                <a:cs typeface="Calibri"/>
              </a:rPr>
              <a:t> </a:t>
            </a:r>
            <a:r>
              <a:rPr sz="1000" spc="-10" dirty="0">
                <a:solidFill>
                  <a:srgbClr val="231F20"/>
                </a:solidFill>
                <a:latin typeface="Calibri"/>
                <a:cs typeface="Calibri"/>
              </a:rPr>
              <a:t>points,</a:t>
            </a:r>
            <a:r>
              <a:rPr sz="1000" spc="-5" dirty="0">
                <a:solidFill>
                  <a:srgbClr val="231F20"/>
                </a:solidFill>
                <a:latin typeface="Calibri"/>
                <a:cs typeface="Calibri"/>
              </a:rPr>
              <a:t> </a:t>
            </a:r>
            <a:r>
              <a:rPr sz="1000" spc="-40" dirty="0">
                <a:solidFill>
                  <a:srgbClr val="231F20"/>
                </a:solidFill>
                <a:latin typeface="Calibri"/>
                <a:cs typeface="Calibri"/>
              </a:rPr>
              <a:t>the</a:t>
            </a:r>
            <a:r>
              <a:rPr sz="1000" spc="-35" dirty="0">
                <a:solidFill>
                  <a:srgbClr val="231F20"/>
                </a:solidFill>
                <a:latin typeface="Calibri"/>
                <a:cs typeface="Calibri"/>
              </a:rPr>
              <a:t> </a:t>
            </a:r>
            <a:r>
              <a:rPr sz="1000" dirty="0">
                <a:solidFill>
                  <a:srgbClr val="231F20"/>
                </a:solidFill>
                <a:latin typeface="Calibri"/>
                <a:cs typeface="Calibri"/>
              </a:rPr>
              <a:t>input</a:t>
            </a:r>
            <a:r>
              <a:rPr sz="1000" spc="5" dirty="0">
                <a:solidFill>
                  <a:srgbClr val="231F20"/>
                </a:solidFill>
                <a:latin typeface="Calibri"/>
                <a:cs typeface="Calibri"/>
              </a:rPr>
              <a:t> </a:t>
            </a:r>
            <a:r>
              <a:rPr sz="1000" spc="-45" dirty="0">
                <a:solidFill>
                  <a:srgbClr val="231F20"/>
                </a:solidFill>
                <a:latin typeface="Calibri"/>
                <a:cs typeface="Calibri"/>
              </a:rPr>
              <a:t>face</a:t>
            </a:r>
            <a:r>
              <a:rPr sz="1000" spc="-40" dirty="0">
                <a:solidFill>
                  <a:srgbClr val="231F20"/>
                </a:solidFill>
                <a:latin typeface="Calibri"/>
                <a:cs typeface="Calibri"/>
              </a:rPr>
              <a:t> </a:t>
            </a:r>
            <a:r>
              <a:rPr sz="1000" spc="-25" dirty="0">
                <a:solidFill>
                  <a:srgbClr val="231F20"/>
                </a:solidFill>
                <a:latin typeface="Calibri"/>
                <a:cs typeface="Calibri"/>
              </a:rPr>
              <a:t>image</a:t>
            </a:r>
            <a:r>
              <a:rPr sz="1000" spc="-20" dirty="0">
                <a:solidFill>
                  <a:srgbClr val="231F20"/>
                </a:solidFill>
                <a:latin typeface="Calibri"/>
                <a:cs typeface="Calibri"/>
              </a:rPr>
              <a:t> </a:t>
            </a:r>
            <a:r>
              <a:rPr sz="1000" spc="-5" dirty="0">
                <a:solidFill>
                  <a:srgbClr val="231F20"/>
                </a:solidFill>
                <a:latin typeface="Calibri"/>
                <a:cs typeface="Calibri"/>
              </a:rPr>
              <a:t>is</a:t>
            </a:r>
            <a:r>
              <a:rPr sz="1000" dirty="0">
                <a:solidFill>
                  <a:srgbClr val="231F20"/>
                </a:solidFill>
                <a:latin typeface="Calibri"/>
                <a:cs typeface="Calibri"/>
              </a:rPr>
              <a:t> </a:t>
            </a:r>
            <a:r>
              <a:rPr sz="1000" spc="-5" dirty="0">
                <a:solidFill>
                  <a:srgbClr val="231F20"/>
                </a:solidFill>
                <a:latin typeface="Calibri"/>
                <a:cs typeface="Calibri"/>
              </a:rPr>
              <a:t>normalized</a:t>
            </a:r>
            <a:r>
              <a:rPr sz="1000" dirty="0">
                <a:solidFill>
                  <a:srgbClr val="231F20"/>
                </a:solidFill>
                <a:latin typeface="Calibri"/>
                <a:cs typeface="Calibri"/>
              </a:rPr>
              <a:t> </a:t>
            </a:r>
            <a:r>
              <a:rPr sz="1000" spc="-10" dirty="0">
                <a:solidFill>
                  <a:srgbClr val="231F20"/>
                </a:solidFill>
                <a:latin typeface="Calibri"/>
                <a:cs typeface="Calibri"/>
              </a:rPr>
              <a:t>with </a:t>
            </a:r>
            <a:r>
              <a:rPr sz="1000" spc="-5" dirty="0">
                <a:solidFill>
                  <a:srgbClr val="231F20"/>
                </a:solidFill>
                <a:latin typeface="Calibri"/>
                <a:cs typeface="Calibri"/>
              </a:rPr>
              <a:t> </a:t>
            </a:r>
            <a:r>
              <a:rPr sz="1000" spc="-35" dirty="0">
                <a:solidFill>
                  <a:srgbClr val="231F20"/>
                </a:solidFill>
                <a:latin typeface="Calibri"/>
                <a:cs typeface="Calibri"/>
              </a:rPr>
              <a:t>respect</a:t>
            </a:r>
            <a:r>
              <a:rPr sz="1000" spc="-30" dirty="0">
                <a:solidFill>
                  <a:srgbClr val="231F20"/>
                </a:solidFill>
                <a:latin typeface="Calibri"/>
                <a:cs typeface="Calibri"/>
              </a:rPr>
              <a:t> </a:t>
            </a:r>
            <a:r>
              <a:rPr sz="1000" spc="-25" dirty="0">
                <a:solidFill>
                  <a:srgbClr val="231F20"/>
                </a:solidFill>
                <a:latin typeface="Calibri"/>
                <a:cs typeface="Calibri"/>
              </a:rPr>
              <a:t>to</a:t>
            </a:r>
            <a:r>
              <a:rPr sz="1000" spc="-20" dirty="0">
                <a:solidFill>
                  <a:srgbClr val="231F20"/>
                </a:solidFill>
                <a:latin typeface="Calibri"/>
                <a:cs typeface="Calibri"/>
              </a:rPr>
              <a:t> geometrical</a:t>
            </a:r>
            <a:r>
              <a:rPr sz="1000" spc="-15" dirty="0">
                <a:solidFill>
                  <a:srgbClr val="231F20"/>
                </a:solidFill>
                <a:latin typeface="Calibri"/>
                <a:cs typeface="Calibri"/>
              </a:rPr>
              <a:t> </a:t>
            </a:r>
            <a:r>
              <a:rPr sz="1000" spc="-20" dirty="0">
                <a:solidFill>
                  <a:srgbClr val="231F20"/>
                </a:solidFill>
                <a:latin typeface="Calibri"/>
                <a:cs typeface="Calibri"/>
              </a:rPr>
              <a:t>properties,</a:t>
            </a:r>
            <a:r>
              <a:rPr sz="1000" spc="-15" dirty="0">
                <a:solidFill>
                  <a:srgbClr val="231F20"/>
                </a:solidFill>
                <a:latin typeface="Calibri"/>
                <a:cs typeface="Calibri"/>
              </a:rPr>
              <a:t> such</a:t>
            </a:r>
            <a:r>
              <a:rPr sz="1000" spc="-10" dirty="0">
                <a:solidFill>
                  <a:srgbClr val="231F20"/>
                </a:solidFill>
                <a:latin typeface="Calibri"/>
                <a:cs typeface="Calibri"/>
              </a:rPr>
              <a:t> </a:t>
            </a:r>
            <a:r>
              <a:rPr sz="1000" spc="-45" dirty="0">
                <a:solidFill>
                  <a:srgbClr val="231F20"/>
                </a:solidFill>
                <a:latin typeface="Calibri"/>
                <a:cs typeface="Calibri"/>
              </a:rPr>
              <a:t>as</a:t>
            </a:r>
            <a:r>
              <a:rPr sz="1000" spc="-40" dirty="0">
                <a:solidFill>
                  <a:srgbClr val="231F20"/>
                </a:solidFill>
                <a:latin typeface="Calibri"/>
                <a:cs typeface="Calibri"/>
              </a:rPr>
              <a:t> </a:t>
            </a:r>
            <a:r>
              <a:rPr sz="1000" spc="-25" dirty="0">
                <a:solidFill>
                  <a:srgbClr val="231F20"/>
                </a:solidFill>
                <a:latin typeface="Calibri"/>
                <a:cs typeface="Calibri"/>
              </a:rPr>
              <a:t>size</a:t>
            </a:r>
            <a:r>
              <a:rPr sz="1000" spc="175" dirty="0">
                <a:solidFill>
                  <a:srgbClr val="231F20"/>
                </a:solidFill>
                <a:latin typeface="Calibri"/>
                <a:cs typeface="Calibri"/>
              </a:rPr>
              <a:t> </a:t>
            </a:r>
            <a:r>
              <a:rPr sz="1000" spc="-15" dirty="0">
                <a:solidFill>
                  <a:srgbClr val="231F20"/>
                </a:solidFill>
                <a:latin typeface="Calibri"/>
                <a:cs typeface="Calibri"/>
              </a:rPr>
              <a:t>and</a:t>
            </a:r>
            <a:r>
              <a:rPr sz="1000" spc="195" dirty="0">
                <a:solidFill>
                  <a:srgbClr val="231F20"/>
                </a:solidFill>
                <a:latin typeface="Calibri"/>
                <a:cs typeface="Calibri"/>
              </a:rPr>
              <a:t> </a:t>
            </a:r>
            <a:r>
              <a:rPr sz="1000" spc="-35" dirty="0">
                <a:solidFill>
                  <a:srgbClr val="231F20"/>
                </a:solidFill>
                <a:latin typeface="Calibri"/>
                <a:cs typeface="Calibri"/>
              </a:rPr>
              <a:t>pose, </a:t>
            </a:r>
            <a:r>
              <a:rPr sz="1000" spc="-30" dirty="0">
                <a:solidFill>
                  <a:srgbClr val="231F20"/>
                </a:solidFill>
                <a:latin typeface="Calibri"/>
                <a:cs typeface="Calibri"/>
              </a:rPr>
              <a:t> </a:t>
            </a:r>
            <a:r>
              <a:rPr sz="1000" spc="-5" dirty="0">
                <a:solidFill>
                  <a:srgbClr val="231F20"/>
                </a:solidFill>
                <a:latin typeface="Calibri"/>
                <a:cs typeface="Calibri"/>
              </a:rPr>
              <a:t>using</a:t>
            </a:r>
            <a:r>
              <a:rPr sz="1000" dirty="0">
                <a:solidFill>
                  <a:srgbClr val="231F20"/>
                </a:solidFill>
                <a:latin typeface="Calibri"/>
                <a:cs typeface="Calibri"/>
              </a:rPr>
              <a:t> </a:t>
            </a:r>
            <a:r>
              <a:rPr sz="1000" spc="-20" dirty="0">
                <a:solidFill>
                  <a:srgbClr val="231F20"/>
                </a:solidFill>
                <a:latin typeface="Calibri"/>
                <a:cs typeface="Calibri"/>
              </a:rPr>
              <a:t>geometrical</a:t>
            </a:r>
            <a:r>
              <a:rPr sz="1000" spc="-15" dirty="0">
                <a:solidFill>
                  <a:srgbClr val="231F20"/>
                </a:solidFill>
                <a:latin typeface="Calibri"/>
                <a:cs typeface="Calibri"/>
              </a:rPr>
              <a:t> transforms</a:t>
            </a:r>
            <a:r>
              <a:rPr sz="1000" spc="-10" dirty="0">
                <a:solidFill>
                  <a:srgbClr val="231F20"/>
                </a:solidFill>
                <a:latin typeface="Calibri"/>
                <a:cs typeface="Calibri"/>
              </a:rPr>
              <a:t> </a:t>
            </a:r>
            <a:r>
              <a:rPr sz="1000" spc="-5" dirty="0">
                <a:solidFill>
                  <a:srgbClr val="231F20"/>
                </a:solidFill>
                <a:latin typeface="Calibri"/>
                <a:cs typeface="Calibri"/>
              </a:rPr>
              <a:t>or</a:t>
            </a:r>
            <a:r>
              <a:rPr sz="1000" dirty="0">
                <a:solidFill>
                  <a:srgbClr val="231F20"/>
                </a:solidFill>
                <a:latin typeface="Calibri"/>
                <a:cs typeface="Calibri"/>
              </a:rPr>
              <a:t> </a:t>
            </a:r>
            <a:r>
              <a:rPr sz="1000" spc="5" dirty="0">
                <a:solidFill>
                  <a:srgbClr val="231F20"/>
                </a:solidFill>
                <a:latin typeface="Calibri"/>
                <a:cs typeface="Calibri"/>
              </a:rPr>
              <a:t>morphing.</a:t>
            </a:r>
            <a:r>
              <a:rPr sz="1000" spc="10" dirty="0">
                <a:solidFill>
                  <a:srgbClr val="231F20"/>
                </a:solidFill>
                <a:latin typeface="Calibri"/>
                <a:cs typeface="Calibri"/>
              </a:rPr>
              <a:t> The</a:t>
            </a:r>
            <a:r>
              <a:rPr sz="1000" spc="15" dirty="0">
                <a:solidFill>
                  <a:srgbClr val="231F20"/>
                </a:solidFill>
                <a:latin typeface="Calibri"/>
                <a:cs typeface="Calibri"/>
              </a:rPr>
              <a:t> </a:t>
            </a:r>
            <a:r>
              <a:rPr sz="1000" spc="-45" dirty="0">
                <a:solidFill>
                  <a:srgbClr val="231F20"/>
                </a:solidFill>
                <a:latin typeface="Calibri"/>
                <a:cs typeface="Calibri"/>
              </a:rPr>
              <a:t>face</a:t>
            </a:r>
            <a:r>
              <a:rPr sz="1000" spc="-40" dirty="0">
                <a:solidFill>
                  <a:srgbClr val="231F20"/>
                </a:solidFill>
                <a:latin typeface="Calibri"/>
                <a:cs typeface="Calibri"/>
              </a:rPr>
              <a:t> </a:t>
            </a:r>
            <a:r>
              <a:rPr sz="1000" spc="-10" dirty="0">
                <a:solidFill>
                  <a:srgbClr val="231F20"/>
                </a:solidFill>
                <a:latin typeface="Calibri"/>
                <a:cs typeface="Calibri"/>
              </a:rPr>
              <a:t>is </a:t>
            </a:r>
            <a:r>
              <a:rPr sz="1000" spc="-5" dirty="0">
                <a:solidFill>
                  <a:srgbClr val="231F20"/>
                </a:solidFill>
                <a:latin typeface="Calibri"/>
                <a:cs typeface="Calibri"/>
              </a:rPr>
              <a:t> </a:t>
            </a:r>
            <a:r>
              <a:rPr sz="1000" spc="-10" dirty="0">
                <a:solidFill>
                  <a:srgbClr val="231F20"/>
                </a:solidFill>
                <a:latin typeface="Calibri"/>
                <a:cs typeface="Calibri"/>
              </a:rPr>
              <a:t>usually</a:t>
            </a:r>
            <a:r>
              <a:rPr sz="1000" spc="225" dirty="0">
                <a:solidFill>
                  <a:srgbClr val="231F20"/>
                </a:solidFill>
                <a:latin typeface="Calibri"/>
                <a:cs typeface="Calibri"/>
              </a:rPr>
              <a:t> </a:t>
            </a:r>
            <a:r>
              <a:rPr sz="1000" spc="-10" dirty="0">
                <a:solidFill>
                  <a:srgbClr val="231F20"/>
                </a:solidFill>
                <a:latin typeface="Calibri"/>
                <a:cs typeface="Calibri"/>
              </a:rPr>
              <a:t>further</a:t>
            </a:r>
            <a:r>
              <a:rPr sz="1000" spc="225" dirty="0">
                <a:solidFill>
                  <a:srgbClr val="231F20"/>
                </a:solidFill>
                <a:latin typeface="Calibri"/>
                <a:cs typeface="Calibri"/>
              </a:rPr>
              <a:t> </a:t>
            </a:r>
            <a:r>
              <a:rPr sz="1000" spc="-5" dirty="0">
                <a:solidFill>
                  <a:srgbClr val="231F20"/>
                </a:solidFill>
                <a:latin typeface="Calibri"/>
                <a:cs typeface="Calibri"/>
              </a:rPr>
              <a:t>normalized</a:t>
            </a:r>
            <a:r>
              <a:rPr sz="1000" spc="229" dirty="0">
                <a:solidFill>
                  <a:srgbClr val="231F20"/>
                </a:solidFill>
                <a:latin typeface="Calibri"/>
                <a:cs typeface="Calibri"/>
              </a:rPr>
              <a:t> </a:t>
            </a:r>
            <a:r>
              <a:rPr sz="1000" spc="-10" dirty="0">
                <a:solidFill>
                  <a:srgbClr val="231F20"/>
                </a:solidFill>
                <a:latin typeface="Calibri"/>
                <a:cs typeface="Calibri"/>
              </a:rPr>
              <a:t>with</a:t>
            </a:r>
            <a:r>
              <a:rPr sz="1000" spc="225" dirty="0">
                <a:solidFill>
                  <a:srgbClr val="231F20"/>
                </a:solidFill>
                <a:latin typeface="Calibri"/>
                <a:cs typeface="Calibri"/>
              </a:rPr>
              <a:t> </a:t>
            </a:r>
            <a:r>
              <a:rPr sz="1000" spc="-35" dirty="0">
                <a:solidFill>
                  <a:srgbClr val="231F20"/>
                </a:solidFill>
                <a:latin typeface="Calibri"/>
                <a:cs typeface="Calibri"/>
              </a:rPr>
              <a:t>respect</a:t>
            </a:r>
            <a:r>
              <a:rPr sz="1000" spc="225" dirty="0">
                <a:solidFill>
                  <a:srgbClr val="231F20"/>
                </a:solidFill>
                <a:latin typeface="Calibri"/>
                <a:cs typeface="Calibri"/>
              </a:rPr>
              <a:t> </a:t>
            </a:r>
            <a:r>
              <a:rPr sz="1000" spc="-25" dirty="0">
                <a:solidFill>
                  <a:srgbClr val="231F20"/>
                </a:solidFill>
                <a:latin typeface="Calibri"/>
                <a:cs typeface="Calibri"/>
              </a:rPr>
              <a:t>to</a:t>
            </a:r>
            <a:r>
              <a:rPr sz="1000" spc="225" dirty="0">
                <a:solidFill>
                  <a:srgbClr val="231F20"/>
                </a:solidFill>
                <a:latin typeface="Calibri"/>
                <a:cs typeface="Calibri"/>
              </a:rPr>
              <a:t> </a:t>
            </a:r>
            <a:r>
              <a:rPr sz="1000" spc="-15" dirty="0">
                <a:solidFill>
                  <a:srgbClr val="231F20"/>
                </a:solidFill>
                <a:latin typeface="Calibri"/>
                <a:cs typeface="Calibri"/>
              </a:rPr>
              <a:t>photometrical</a:t>
            </a:r>
            <a:endParaRPr sz="1000">
              <a:latin typeface="Calibri"/>
              <a:cs typeface="Calibri"/>
            </a:endParaRPr>
          </a:p>
        </p:txBody>
      </p:sp>
      <p:sp>
        <p:nvSpPr>
          <p:cNvPr id="7" name="object 7"/>
          <p:cNvSpPr txBox="1"/>
          <p:nvPr/>
        </p:nvSpPr>
        <p:spPr>
          <a:xfrm>
            <a:off x="6251706" y="4143199"/>
            <a:ext cx="4922520" cy="2165336"/>
          </a:xfrm>
          <a:prstGeom prst="rect">
            <a:avLst/>
          </a:prstGeom>
        </p:spPr>
        <p:txBody>
          <a:bodyPr vert="horz" wrap="square" lIns="0" tIns="23495" rIns="0" bIns="0" rtlCol="0">
            <a:spAutoFit/>
          </a:bodyPr>
          <a:lstStyle/>
          <a:p>
            <a:pPr marL="12700" marR="5080" algn="just">
              <a:lnSpc>
                <a:spcPts val="1140"/>
              </a:lnSpc>
              <a:spcBef>
                <a:spcPts val="185"/>
              </a:spcBef>
            </a:pPr>
            <a:r>
              <a:rPr sz="1000" spc="-20" dirty="0">
                <a:solidFill>
                  <a:srgbClr val="231F20"/>
                </a:solidFill>
                <a:latin typeface="Calibri"/>
                <a:cs typeface="Calibri"/>
              </a:rPr>
              <a:t>properties</a:t>
            </a:r>
            <a:r>
              <a:rPr sz="1000" spc="185" dirty="0">
                <a:solidFill>
                  <a:srgbClr val="231F20"/>
                </a:solidFill>
                <a:latin typeface="Calibri"/>
                <a:cs typeface="Calibri"/>
              </a:rPr>
              <a:t> </a:t>
            </a:r>
            <a:r>
              <a:rPr sz="1000" spc="-15" dirty="0">
                <a:solidFill>
                  <a:srgbClr val="231F20"/>
                </a:solidFill>
                <a:latin typeface="Calibri"/>
                <a:cs typeface="Calibri"/>
              </a:rPr>
              <a:t>such</a:t>
            </a:r>
            <a:r>
              <a:rPr sz="1000" spc="195" dirty="0">
                <a:solidFill>
                  <a:srgbClr val="231F20"/>
                </a:solidFill>
                <a:latin typeface="Calibri"/>
                <a:cs typeface="Calibri"/>
              </a:rPr>
              <a:t> </a:t>
            </a:r>
            <a:r>
              <a:rPr sz="1000" spc="5" dirty="0">
                <a:solidFill>
                  <a:srgbClr val="231F20"/>
                </a:solidFill>
                <a:latin typeface="Calibri"/>
                <a:cs typeface="Calibri"/>
              </a:rPr>
              <a:t>illumination  </a:t>
            </a:r>
            <a:r>
              <a:rPr sz="1000" spc="-15" dirty="0">
                <a:solidFill>
                  <a:srgbClr val="231F20"/>
                </a:solidFill>
                <a:latin typeface="Calibri"/>
                <a:cs typeface="Calibri"/>
              </a:rPr>
              <a:t>and</a:t>
            </a:r>
            <a:r>
              <a:rPr sz="1000" spc="195" dirty="0">
                <a:solidFill>
                  <a:srgbClr val="231F20"/>
                </a:solidFill>
                <a:latin typeface="Calibri"/>
                <a:cs typeface="Calibri"/>
              </a:rPr>
              <a:t> </a:t>
            </a:r>
            <a:r>
              <a:rPr sz="1000" spc="-15" dirty="0">
                <a:solidFill>
                  <a:srgbClr val="231F20"/>
                </a:solidFill>
                <a:latin typeface="Calibri"/>
                <a:cs typeface="Calibri"/>
              </a:rPr>
              <a:t>gray</a:t>
            </a:r>
            <a:r>
              <a:rPr sz="1000" spc="195" dirty="0">
                <a:solidFill>
                  <a:srgbClr val="231F20"/>
                </a:solidFill>
                <a:latin typeface="Calibri"/>
                <a:cs typeface="Calibri"/>
              </a:rPr>
              <a:t> </a:t>
            </a:r>
            <a:r>
              <a:rPr sz="1000" spc="-35" dirty="0">
                <a:solidFill>
                  <a:srgbClr val="231F20"/>
                </a:solidFill>
                <a:latin typeface="Calibri"/>
                <a:cs typeface="Calibri"/>
              </a:rPr>
              <a:t>scale.</a:t>
            </a:r>
            <a:r>
              <a:rPr sz="1000" spc="160" dirty="0">
                <a:solidFill>
                  <a:srgbClr val="231F20"/>
                </a:solidFill>
                <a:latin typeface="Calibri"/>
                <a:cs typeface="Calibri"/>
              </a:rPr>
              <a:t> </a:t>
            </a:r>
            <a:r>
              <a:rPr sz="1000" spc="-15" dirty="0">
                <a:solidFill>
                  <a:srgbClr val="231F20"/>
                </a:solidFill>
                <a:latin typeface="Calibri"/>
                <a:cs typeface="Calibri"/>
              </a:rPr>
              <a:t>After</a:t>
            </a:r>
            <a:r>
              <a:rPr sz="1000" spc="195" dirty="0">
                <a:solidFill>
                  <a:srgbClr val="231F20"/>
                </a:solidFill>
                <a:latin typeface="Calibri"/>
                <a:cs typeface="Calibri"/>
              </a:rPr>
              <a:t> </a:t>
            </a:r>
            <a:r>
              <a:rPr sz="1000" spc="-45" dirty="0">
                <a:solidFill>
                  <a:srgbClr val="231F20"/>
                </a:solidFill>
                <a:latin typeface="Calibri"/>
                <a:cs typeface="Calibri"/>
              </a:rPr>
              <a:t>a</a:t>
            </a:r>
            <a:r>
              <a:rPr sz="1000" spc="315" dirty="0">
                <a:solidFill>
                  <a:srgbClr val="231F20"/>
                </a:solidFill>
                <a:latin typeface="Calibri"/>
                <a:cs typeface="Calibri"/>
              </a:rPr>
              <a:t> </a:t>
            </a:r>
            <a:r>
              <a:rPr sz="1000" spc="-45" dirty="0">
                <a:solidFill>
                  <a:srgbClr val="231F20"/>
                </a:solidFill>
                <a:latin typeface="Calibri"/>
                <a:cs typeface="Calibri"/>
              </a:rPr>
              <a:t>face </a:t>
            </a:r>
            <a:r>
              <a:rPr sz="1000" spc="-40" dirty="0">
                <a:solidFill>
                  <a:srgbClr val="231F20"/>
                </a:solidFill>
                <a:latin typeface="Calibri"/>
                <a:cs typeface="Calibri"/>
              </a:rPr>
              <a:t> </a:t>
            </a:r>
            <a:r>
              <a:rPr sz="1000" spc="-5" dirty="0">
                <a:solidFill>
                  <a:srgbClr val="231F20"/>
                </a:solidFill>
                <a:latin typeface="Calibri"/>
                <a:cs typeface="Calibri"/>
              </a:rPr>
              <a:t>is</a:t>
            </a:r>
            <a:r>
              <a:rPr sz="1000" dirty="0">
                <a:solidFill>
                  <a:srgbClr val="231F20"/>
                </a:solidFill>
                <a:latin typeface="Calibri"/>
                <a:cs typeface="Calibri"/>
              </a:rPr>
              <a:t> </a:t>
            </a:r>
            <a:r>
              <a:rPr sz="1000" spc="-5" dirty="0">
                <a:solidFill>
                  <a:srgbClr val="231F20"/>
                </a:solidFill>
                <a:latin typeface="Calibri"/>
                <a:cs typeface="Calibri"/>
              </a:rPr>
              <a:t>normalized</a:t>
            </a:r>
            <a:r>
              <a:rPr sz="1000" dirty="0">
                <a:solidFill>
                  <a:srgbClr val="231F20"/>
                </a:solidFill>
                <a:latin typeface="Calibri"/>
                <a:cs typeface="Calibri"/>
              </a:rPr>
              <a:t> </a:t>
            </a:r>
            <a:r>
              <a:rPr sz="1000" spc="-15" dirty="0">
                <a:solidFill>
                  <a:srgbClr val="231F20"/>
                </a:solidFill>
                <a:latin typeface="Calibri"/>
                <a:cs typeface="Calibri"/>
              </a:rPr>
              <a:t>geometrically</a:t>
            </a:r>
            <a:r>
              <a:rPr sz="1000" spc="-10" dirty="0">
                <a:solidFill>
                  <a:srgbClr val="231F20"/>
                </a:solidFill>
                <a:latin typeface="Calibri"/>
                <a:cs typeface="Calibri"/>
              </a:rPr>
              <a:t> and</a:t>
            </a:r>
            <a:r>
              <a:rPr sz="1000" spc="-5" dirty="0">
                <a:solidFill>
                  <a:srgbClr val="231F20"/>
                </a:solidFill>
                <a:latin typeface="Calibri"/>
                <a:cs typeface="Calibri"/>
              </a:rPr>
              <a:t> </a:t>
            </a:r>
            <a:r>
              <a:rPr sz="1000" spc="-15" dirty="0">
                <a:solidFill>
                  <a:srgbClr val="231F20"/>
                </a:solidFill>
                <a:latin typeface="Calibri"/>
                <a:cs typeface="Calibri"/>
              </a:rPr>
              <a:t>photometrically,</a:t>
            </a:r>
            <a:r>
              <a:rPr sz="1000" spc="-10" dirty="0">
                <a:solidFill>
                  <a:srgbClr val="231F20"/>
                </a:solidFill>
                <a:latin typeface="Calibri"/>
                <a:cs typeface="Calibri"/>
              </a:rPr>
              <a:t> </a:t>
            </a:r>
            <a:r>
              <a:rPr sz="1000" i="1" spc="-45" dirty="0">
                <a:solidFill>
                  <a:srgbClr val="231F20"/>
                </a:solidFill>
                <a:latin typeface="Calibri"/>
                <a:cs typeface="Calibri"/>
              </a:rPr>
              <a:t>feature </a:t>
            </a:r>
            <a:r>
              <a:rPr sz="1000" i="1" spc="-40" dirty="0">
                <a:solidFill>
                  <a:srgbClr val="231F20"/>
                </a:solidFill>
                <a:latin typeface="Calibri"/>
                <a:cs typeface="Calibri"/>
              </a:rPr>
              <a:t> </a:t>
            </a:r>
            <a:r>
              <a:rPr sz="1000" i="1" spc="-25" dirty="0">
                <a:solidFill>
                  <a:srgbClr val="231F20"/>
                </a:solidFill>
                <a:latin typeface="Calibri"/>
                <a:cs typeface="Calibri"/>
              </a:rPr>
              <a:t>extraction </a:t>
            </a:r>
            <a:r>
              <a:rPr sz="1000" spc="-5" dirty="0">
                <a:solidFill>
                  <a:srgbClr val="231F20"/>
                </a:solidFill>
                <a:latin typeface="Calibri"/>
                <a:cs typeface="Calibri"/>
              </a:rPr>
              <a:t>is </a:t>
            </a:r>
            <a:r>
              <a:rPr sz="1000" spc="-15" dirty="0">
                <a:solidFill>
                  <a:srgbClr val="231F20"/>
                </a:solidFill>
                <a:latin typeface="Calibri"/>
                <a:cs typeface="Calibri"/>
              </a:rPr>
              <a:t>performed </a:t>
            </a:r>
            <a:r>
              <a:rPr sz="1000" spc="-25" dirty="0">
                <a:solidFill>
                  <a:srgbClr val="231F20"/>
                </a:solidFill>
                <a:latin typeface="Calibri"/>
                <a:cs typeface="Calibri"/>
              </a:rPr>
              <a:t>to </a:t>
            </a:r>
            <a:r>
              <a:rPr sz="1000" spc="-10" dirty="0">
                <a:solidFill>
                  <a:srgbClr val="231F20"/>
                </a:solidFill>
                <a:latin typeface="Calibri"/>
                <a:cs typeface="Calibri"/>
              </a:rPr>
              <a:t>provide </a:t>
            </a:r>
            <a:r>
              <a:rPr sz="1000" spc="-40" dirty="0">
                <a:solidFill>
                  <a:srgbClr val="231F20"/>
                </a:solidFill>
                <a:latin typeface="Calibri"/>
                <a:cs typeface="Calibri"/>
              </a:rPr>
              <a:t>eﬀective </a:t>
            </a:r>
            <a:r>
              <a:rPr sz="1000" dirty="0">
                <a:solidFill>
                  <a:srgbClr val="231F20"/>
                </a:solidFill>
                <a:latin typeface="Calibri"/>
                <a:cs typeface="Calibri"/>
              </a:rPr>
              <a:t>information </a:t>
            </a:r>
            <a:r>
              <a:rPr sz="1000" spc="-25" dirty="0">
                <a:solidFill>
                  <a:srgbClr val="231F20"/>
                </a:solidFill>
                <a:latin typeface="Calibri"/>
                <a:cs typeface="Calibri"/>
              </a:rPr>
              <a:t>that </a:t>
            </a:r>
            <a:r>
              <a:rPr sz="1000" spc="-20" dirty="0">
                <a:solidFill>
                  <a:srgbClr val="231F20"/>
                </a:solidFill>
                <a:latin typeface="Calibri"/>
                <a:cs typeface="Calibri"/>
              </a:rPr>
              <a:t> </a:t>
            </a:r>
            <a:r>
              <a:rPr sz="1000" spc="-5" dirty="0">
                <a:solidFill>
                  <a:srgbClr val="231F20"/>
                </a:solidFill>
                <a:latin typeface="Calibri"/>
                <a:cs typeface="Calibri"/>
              </a:rPr>
              <a:t>is </a:t>
            </a:r>
            <a:r>
              <a:rPr sz="1000" spc="-20" dirty="0">
                <a:solidFill>
                  <a:srgbClr val="231F20"/>
                </a:solidFill>
                <a:latin typeface="Calibri"/>
                <a:cs typeface="Calibri"/>
              </a:rPr>
              <a:t>useful </a:t>
            </a:r>
            <a:r>
              <a:rPr sz="1000" spc="-10" dirty="0">
                <a:solidFill>
                  <a:srgbClr val="231F20"/>
                </a:solidFill>
                <a:latin typeface="Calibri"/>
                <a:cs typeface="Calibri"/>
              </a:rPr>
              <a:t>for </a:t>
            </a:r>
            <a:r>
              <a:rPr sz="1000" spc="-5" dirty="0">
                <a:solidFill>
                  <a:srgbClr val="231F20"/>
                </a:solidFill>
                <a:latin typeface="Calibri"/>
                <a:cs typeface="Calibri"/>
              </a:rPr>
              <a:t>distinguishing </a:t>
            </a:r>
            <a:r>
              <a:rPr sz="1000" spc="-50" dirty="0">
                <a:solidFill>
                  <a:srgbClr val="231F20"/>
                </a:solidFill>
                <a:latin typeface="Calibri"/>
                <a:cs typeface="Calibri"/>
              </a:rPr>
              <a:t>between </a:t>
            </a:r>
            <a:r>
              <a:rPr sz="1000" spc="-45" dirty="0">
                <a:solidFill>
                  <a:srgbClr val="231F20"/>
                </a:solidFill>
                <a:latin typeface="Calibri"/>
                <a:cs typeface="Calibri"/>
              </a:rPr>
              <a:t>faces </a:t>
            </a:r>
            <a:r>
              <a:rPr sz="1000" spc="-15" dirty="0">
                <a:solidFill>
                  <a:srgbClr val="231F20"/>
                </a:solidFill>
                <a:latin typeface="Calibri"/>
                <a:cs typeface="Calibri"/>
              </a:rPr>
              <a:t>of </a:t>
            </a:r>
            <a:r>
              <a:rPr sz="1000" spc="-25" dirty="0">
                <a:solidFill>
                  <a:srgbClr val="231F20"/>
                </a:solidFill>
                <a:latin typeface="Calibri"/>
                <a:cs typeface="Calibri"/>
              </a:rPr>
              <a:t>diﬀerent persons </a:t>
            </a:r>
            <a:r>
              <a:rPr sz="1000" spc="-20" dirty="0">
                <a:solidFill>
                  <a:srgbClr val="231F20"/>
                </a:solidFill>
                <a:latin typeface="Calibri"/>
                <a:cs typeface="Calibri"/>
              </a:rPr>
              <a:t> </a:t>
            </a:r>
            <a:r>
              <a:rPr sz="1000" spc="-10" dirty="0">
                <a:solidFill>
                  <a:srgbClr val="231F20"/>
                </a:solidFill>
                <a:latin typeface="Calibri"/>
                <a:cs typeface="Calibri"/>
              </a:rPr>
              <a:t>and </a:t>
            </a:r>
            <a:r>
              <a:rPr sz="1000" spc="-30" dirty="0">
                <a:solidFill>
                  <a:srgbClr val="231F20"/>
                </a:solidFill>
                <a:latin typeface="Calibri"/>
                <a:cs typeface="Calibri"/>
              </a:rPr>
              <a:t>stable </a:t>
            </a:r>
            <a:r>
              <a:rPr sz="1000" spc="-5" dirty="0">
                <a:solidFill>
                  <a:srgbClr val="231F20"/>
                </a:solidFill>
                <a:latin typeface="Calibri"/>
                <a:cs typeface="Calibri"/>
              </a:rPr>
              <a:t>with </a:t>
            </a:r>
            <a:r>
              <a:rPr sz="1000" spc="-35" dirty="0">
                <a:solidFill>
                  <a:srgbClr val="231F20"/>
                </a:solidFill>
                <a:latin typeface="Calibri"/>
                <a:cs typeface="Calibri"/>
              </a:rPr>
              <a:t>respect </a:t>
            </a:r>
            <a:r>
              <a:rPr sz="1000" spc="-25" dirty="0">
                <a:solidFill>
                  <a:srgbClr val="231F20"/>
                </a:solidFill>
                <a:latin typeface="Calibri"/>
                <a:cs typeface="Calibri"/>
              </a:rPr>
              <a:t>to </a:t>
            </a:r>
            <a:r>
              <a:rPr sz="1000" spc="-35" dirty="0">
                <a:solidFill>
                  <a:srgbClr val="231F20"/>
                </a:solidFill>
                <a:latin typeface="Calibri"/>
                <a:cs typeface="Calibri"/>
              </a:rPr>
              <a:t>the </a:t>
            </a:r>
            <a:r>
              <a:rPr sz="1000" spc="-15" dirty="0">
                <a:solidFill>
                  <a:srgbClr val="231F20"/>
                </a:solidFill>
                <a:latin typeface="Calibri"/>
                <a:cs typeface="Calibri"/>
              </a:rPr>
              <a:t>geometrical </a:t>
            </a:r>
            <a:r>
              <a:rPr sz="1000" spc="-10" dirty="0">
                <a:solidFill>
                  <a:srgbClr val="231F20"/>
                </a:solidFill>
                <a:latin typeface="Calibri"/>
                <a:cs typeface="Calibri"/>
              </a:rPr>
              <a:t>and photometrical </a:t>
            </a:r>
            <a:r>
              <a:rPr sz="1000" spc="-215" dirty="0">
                <a:solidFill>
                  <a:srgbClr val="231F20"/>
                </a:solidFill>
                <a:latin typeface="Calibri"/>
                <a:cs typeface="Calibri"/>
              </a:rPr>
              <a:t> </a:t>
            </a:r>
            <a:r>
              <a:rPr sz="1000" spc="-10" dirty="0">
                <a:solidFill>
                  <a:srgbClr val="231F20"/>
                </a:solidFill>
                <a:latin typeface="Calibri"/>
                <a:cs typeface="Calibri"/>
              </a:rPr>
              <a:t>variations. </a:t>
            </a:r>
            <a:r>
              <a:rPr sz="1000" spc="10" dirty="0">
                <a:solidFill>
                  <a:srgbClr val="231F20"/>
                </a:solidFill>
                <a:latin typeface="Calibri"/>
                <a:cs typeface="Calibri"/>
              </a:rPr>
              <a:t>For </a:t>
            </a:r>
            <a:r>
              <a:rPr sz="1000" i="1" spc="-60" dirty="0">
                <a:solidFill>
                  <a:srgbClr val="231F20"/>
                </a:solidFill>
                <a:latin typeface="Calibri"/>
                <a:cs typeface="Calibri"/>
              </a:rPr>
              <a:t>face </a:t>
            </a:r>
            <a:r>
              <a:rPr sz="1000" i="1" spc="-30" dirty="0">
                <a:solidFill>
                  <a:srgbClr val="231F20"/>
                </a:solidFill>
                <a:latin typeface="Calibri"/>
                <a:cs typeface="Calibri"/>
              </a:rPr>
              <a:t>matching</a:t>
            </a:r>
            <a:r>
              <a:rPr sz="1000" spc="-30" dirty="0">
                <a:solidFill>
                  <a:srgbClr val="231F20"/>
                </a:solidFill>
                <a:latin typeface="Calibri"/>
                <a:cs typeface="Calibri"/>
              </a:rPr>
              <a:t>, </a:t>
            </a:r>
            <a:r>
              <a:rPr sz="1000" spc="-40" dirty="0">
                <a:solidFill>
                  <a:srgbClr val="231F20"/>
                </a:solidFill>
                <a:latin typeface="Calibri"/>
                <a:cs typeface="Calibri"/>
              </a:rPr>
              <a:t>the </a:t>
            </a:r>
            <a:r>
              <a:rPr sz="1000" spc="-25" dirty="0">
                <a:solidFill>
                  <a:srgbClr val="231F20"/>
                </a:solidFill>
                <a:latin typeface="Calibri"/>
                <a:cs typeface="Calibri"/>
              </a:rPr>
              <a:t>extracted </a:t>
            </a:r>
            <a:r>
              <a:rPr sz="1000" spc="-40" dirty="0">
                <a:solidFill>
                  <a:srgbClr val="231F20"/>
                </a:solidFill>
                <a:latin typeface="Calibri"/>
                <a:cs typeface="Calibri"/>
              </a:rPr>
              <a:t>feature </a:t>
            </a:r>
            <a:r>
              <a:rPr sz="1000" spc="-25" dirty="0">
                <a:solidFill>
                  <a:srgbClr val="231F20"/>
                </a:solidFill>
                <a:latin typeface="Calibri"/>
                <a:cs typeface="Calibri"/>
              </a:rPr>
              <a:t>vector </a:t>
            </a:r>
            <a:r>
              <a:rPr sz="1000" spc="-20" dirty="0">
                <a:solidFill>
                  <a:srgbClr val="231F20"/>
                </a:solidFill>
                <a:latin typeface="Calibri"/>
                <a:cs typeface="Calibri"/>
              </a:rPr>
              <a:t>of </a:t>
            </a:r>
            <a:r>
              <a:rPr sz="1000" spc="-15" dirty="0">
                <a:solidFill>
                  <a:srgbClr val="231F20"/>
                </a:solidFill>
                <a:latin typeface="Calibri"/>
                <a:cs typeface="Calibri"/>
              </a:rPr>
              <a:t> </a:t>
            </a:r>
            <a:r>
              <a:rPr sz="1000" spc="-35" dirty="0">
                <a:solidFill>
                  <a:srgbClr val="231F20"/>
                </a:solidFill>
                <a:latin typeface="Calibri"/>
                <a:cs typeface="Calibri"/>
              </a:rPr>
              <a:t>the </a:t>
            </a:r>
            <a:r>
              <a:rPr sz="1000" spc="5" dirty="0">
                <a:solidFill>
                  <a:srgbClr val="231F20"/>
                </a:solidFill>
                <a:latin typeface="Calibri"/>
                <a:cs typeface="Calibri"/>
              </a:rPr>
              <a:t>input </a:t>
            </a:r>
            <a:r>
              <a:rPr sz="1000" spc="-40" dirty="0">
                <a:solidFill>
                  <a:srgbClr val="231F20"/>
                </a:solidFill>
                <a:latin typeface="Calibri"/>
                <a:cs typeface="Calibri"/>
              </a:rPr>
              <a:t>face</a:t>
            </a:r>
            <a:r>
              <a:rPr sz="1000" spc="-35" dirty="0">
                <a:solidFill>
                  <a:srgbClr val="231F20"/>
                </a:solidFill>
                <a:latin typeface="Calibri"/>
                <a:cs typeface="Calibri"/>
              </a:rPr>
              <a:t> </a:t>
            </a:r>
            <a:r>
              <a:rPr sz="1000" spc="-5" dirty="0">
                <a:solidFill>
                  <a:srgbClr val="231F20"/>
                </a:solidFill>
                <a:latin typeface="Calibri"/>
                <a:cs typeface="Calibri"/>
              </a:rPr>
              <a:t>is </a:t>
            </a:r>
            <a:r>
              <a:rPr sz="1000" spc="-25" dirty="0">
                <a:solidFill>
                  <a:srgbClr val="231F20"/>
                </a:solidFill>
                <a:latin typeface="Calibri"/>
                <a:cs typeface="Calibri"/>
              </a:rPr>
              <a:t>matched </a:t>
            </a:r>
            <a:r>
              <a:rPr sz="1000" spc="-20" dirty="0">
                <a:solidFill>
                  <a:srgbClr val="231F20"/>
                </a:solidFill>
                <a:latin typeface="Calibri"/>
                <a:cs typeface="Calibri"/>
              </a:rPr>
              <a:t>against </a:t>
            </a:r>
            <a:r>
              <a:rPr sz="1000" spc="-35" dirty="0">
                <a:solidFill>
                  <a:srgbClr val="231F20"/>
                </a:solidFill>
                <a:latin typeface="Calibri"/>
                <a:cs typeface="Calibri"/>
              </a:rPr>
              <a:t>those </a:t>
            </a:r>
            <a:r>
              <a:rPr sz="1000" spc="-15" dirty="0">
                <a:solidFill>
                  <a:srgbClr val="231F20"/>
                </a:solidFill>
                <a:latin typeface="Calibri"/>
                <a:cs typeface="Calibri"/>
              </a:rPr>
              <a:t>of enrolled </a:t>
            </a:r>
            <a:r>
              <a:rPr sz="1000" spc="-40" dirty="0">
                <a:solidFill>
                  <a:srgbClr val="231F20"/>
                </a:solidFill>
                <a:latin typeface="Calibri"/>
                <a:cs typeface="Calibri"/>
              </a:rPr>
              <a:t>faces</a:t>
            </a:r>
            <a:r>
              <a:rPr sz="1000" spc="145" dirty="0">
                <a:solidFill>
                  <a:srgbClr val="231F20"/>
                </a:solidFill>
                <a:latin typeface="Calibri"/>
                <a:cs typeface="Calibri"/>
              </a:rPr>
              <a:t> </a:t>
            </a:r>
            <a:r>
              <a:rPr sz="1000" spc="20" dirty="0">
                <a:solidFill>
                  <a:srgbClr val="231F20"/>
                </a:solidFill>
                <a:latin typeface="Calibri"/>
                <a:cs typeface="Calibri"/>
              </a:rPr>
              <a:t>in </a:t>
            </a:r>
            <a:r>
              <a:rPr sz="1000" spc="25" dirty="0">
                <a:solidFill>
                  <a:srgbClr val="231F20"/>
                </a:solidFill>
                <a:latin typeface="Calibri"/>
                <a:cs typeface="Calibri"/>
              </a:rPr>
              <a:t> </a:t>
            </a:r>
            <a:r>
              <a:rPr sz="1000" spc="-40" dirty="0">
                <a:solidFill>
                  <a:srgbClr val="231F20"/>
                </a:solidFill>
                <a:latin typeface="Calibri"/>
                <a:cs typeface="Calibri"/>
              </a:rPr>
              <a:t>the database; </a:t>
            </a:r>
            <a:r>
              <a:rPr sz="1000" dirty="0">
                <a:solidFill>
                  <a:srgbClr val="231F20"/>
                </a:solidFill>
                <a:latin typeface="Calibri"/>
                <a:cs typeface="Calibri"/>
              </a:rPr>
              <a:t>it </a:t>
            </a:r>
            <a:r>
              <a:rPr sz="1000" spc="-20" dirty="0">
                <a:solidFill>
                  <a:srgbClr val="231F20"/>
                </a:solidFill>
                <a:latin typeface="Calibri"/>
                <a:cs typeface="Calibri"/>
              </a:rPr>
              <a:t>outputs </a:t>
            </a:r>
            <a:r>
              <a:rPr sz="1000" spc="-40" dirty="0">
                <a:solidFill>
                  <a:srgbClr val="231F20"/>
                </a:solidFill>
                <a:latin typeface="Calibri"/>
                <a:cs typeface="Calibri"/>
              </a:rPr>
              <a:t>the </a:t>
            </a:r>
            <a:r>
              <a:rPr sz="1000" spc="-10" dirty="0">
                <a:solidFill>
                  <a:srgbClr val="231F20"/>
                </a:solidFill>
                <a:latin typeface="Calibri"/>
                <a:cs typeface="Calibri"/>
              </a:rPr>
              <a:t>identity </a:t>
            </a:r>
            <a:r>
              <a:rPr sz="1000" spc="-15" dirty="0">
                <a:solidFill>
                  <a:srgbClr val="231F20"/>
                </a:solidFill>
                <a:latin typeface="Calibri"/>
                <a:cs typeface="Calibri"/>
              </a:rPr>
              <a:t>of </a:t>
            </a:r>
            <a:r>
              <a:rPr sz="1000" spc="-40" dirty="0">
                <a:solidFill>
                  <a:srgbClr val="231F20"/>
                </a:solidFill>
                <a:latin typeface="Calibri"/>
                <a:cs typeface="Calibri"/>
              </a:rPr>
              <a:t>the </a:t>
            </a:r>
            <a:r>
              <a:rPr sz="1000" spc="-45" dirty="0">
                <a:solidFill>
                  <a:srgbClr val="231F20"/>
                </a:solidFill>
                <a:latin typeface="Calibri"/>
                <a:cs typeface="Calibri"/>
              </a:rPr>
              <a:t>face </a:t>
            </a:r>
            <a:r>
              <a:rPr sz="1000" spc="-25" dirty="0">
                <a:solidFill>
                  <a:srgbClr val="231F20"/>
                </a:solidFill>
                <a:latin typeface="Calibri"/>
                <a:cs typeface="Calibri"/>
              </a:rPr>
              <a:t>when </a:t>
            </a:r>
            <a:r>
              <a:rPr sz="1000" spc="-45" dirty="0">
                <a:solidFill>
                  <a:srgbClr val="231F20"/>
                </a:solidFill>
                <a:latin typeface="Calibri"/>
                <a:cs typeface="Calibri"/>
              </a:rPr>
              <a:t>a </a:t>
            </a:r>
            <a:r>
              <a:rPr sz="1000" spc="-20" dirty="0">
                <a:solidFill>
                  <a:srgbClr val="231F20"/>
                </a:solidFill>
                <a:latin typeface="Calibri"/>
                <a:cs typeface="Calibri"/>
              </a:rPr>
              <a:t>match </a:t>
            </a:r>
            <a:r>
              <a:rPr sz="1000" spc="-15" dirty="0">
                <a:solidFill>
                  <a:srgbClr val="231F20"/>
                </a:solidFill>
                <a:latin typeface="Calibri"/>
                <a:cs typeface="Calibri"/>
              </a:rPr>
              <a:t> </a:t>
            </a:r>
            <a:r>
              <a:rPr sz="1000" spc="-5" dirty="0">
                <a:solidFill>
                  <a:srgbClr val="231F20"/>
                </a:solidFill>
                <a:latin typeface="Calibri"/>
                <a:cs typeface="Calibri"/>
              </a:rPr>
              <a:t>is found </a:t>
            </a:r>
            <a:r>
              <a:rPr sz="1000" spc="-10" dirty="0">
                <a:solidFill>
                  <a:srgbClr val="231F20"/>
                </a:solidFill>
                <a:latin typeface="Calibri"/>
                <a:cs typeface="Calibri"/>
              </a:rPr>
              <a:t>with </a:t>
            </a:r>
            <a:r>
              <a:rPr sz="1000" spc="-15" dirty="0">
                <a:solidFill>
                  <a:srgbClr val="231F20"/>
                </a:solidFill>
                <a:latin typeface="Calibri"/>
                <a:cs typeface="Calibri"/>
              </a:rPr>
              <a:t>suﬃcient </a:t>
            </a:r>
            <a:r>
              <a:rPr sz="1000" spc="-25" dirty="0">
                <a:solidFill>
                  <a:srgbClr val="231F20"/>
                </a:solidFill>
                <a:latin typeface="Calibri"/>
                <a:cs typeface="Calibri"/>
              </a:rPr>
              <a:t>confidence </a:t>
            </a:r>
            <a:r>
              <a:rPr sz="1000" spc="-5" dirty="0">
                <a:solidFill>
                  <a:srgbClr val="231F20"/>
                </a:solidFill>
                <a:latin typeface="Calibri"/>
                <a:cs typeface="Calibri"/>
              </a:rPr>
              <a:t>or </a:t>
            </a:r>
            <a:r>
              <a:rPr sz="1000" spc="-20" dirty="0">
                <a:solidFill>
                  <a:srgbClr val="231F20"/>
                </a:solidFill>
                <a:latin typeface="Calibri"/>
                <a:cs typeface="Calibri"/>
              </a:rPr>
              <a:t>indicates an </a:t>
            </a:r>
            <a:r>
              <a:rPr sz="1000" dirty="0">
                <a:solidFill>
                  <a:srgbClr val="231F20"/>
                </a:solidFill>
                <a:latin typeface="Calibri"/>
                <a:cs typeface="Calibri"/>
              </a:rPr>
              <a:t>unknown </a:t>
            </a:r>
            <a:r>
              <a:rPr sz="1000" spc="5" dirty="0">
                <a:solidFill>
                  <a:srgbClr val="231F20"/>
                </a:solidFill>
                <a:latin typeface="Calibri"/>
                <a:cs typeface="Calibri"/>
              </a:rPr>
              <a:t> </a:t>
            </a:r>
            <a:r>
              <a:rPr sz="1000" spc="-45" dirty="0">
                <a:solidFill>
                  <a:srgbClr val="231F20"/>
                </a:solidFill>
                <a:latin typeface="Calibri"/>
                <a:cs typeface="Calibri"/>
              </a:rPr>
              <a:t>face</a:t>
            </a:r>
            <a:r>
              <a:rPr sz="1000" spc="-5" dirty="0">
                <a:solidFill>
                  <a:srgbClr val="231F20"/>
                </a:solidFill>
                <a:latin typeface="Calibri"/>
                <a:cs typeface="Calibri"/>
              </a:rPr>
              <a:t> </a:t>
            </a:r>
            <a:r>
              <a:rPr sz="1000" spc="-25" dirty="0">
                <a:solidFill>
                  <a:srgbClr val="231F20"/>
                </a:solidFill>
                <a:latin typeface="Calibri"/>
                <a:cs typeface="Calibri"/>
              </a:rPr>
              <a:t>otherwise.</a:t>
            </a:r>
            <a:endParaRPr sz="1000">
              <a:latin typeface="Calibri"/>
              <a:cs typeface="Calibri"/>
            </a:endParaRPr>
          </a:p>
          <a:p>
            <a:pPr marL="201930" algn="just">
              <a:lnSpc>
                <a:spcPts val="1050"/>
              </a:lnSpc>
            </a:pPr>
            <a:r>
              <a:rPr sz="1000" spc="10" dirty="0">
                <a:solidFill>
                  <a:srgbClr val="231F20"/>
                </a:solidFill>
                <a:latin typeface="Calibri"/>
                <a:cs typeface="Calibri"/>
              </a:rPr>
              <a:t>Artificial</a:t>
            </a:r>
            <a:r>
              <a:rPr sz="1000" spc="145" dirty="0">
                <a:solidFill>
                  <a:srgbClr val="231F20"/>
                </a:solidFill>
                <a:latin typeface="Calibri"/>
                <a:cs typeface="Calibri"/>
              </a:rPr>
              <a:t> </a:t>
            </a:r>
            <a:r>
              <a:rPr sz="1000" spc="-15" dirty="0">
                <a:solidFill>
                  <a:srgbClr val="231F20"/>
                </a:solidFill>
                <a:latin typeface="Calibri"/>
                <a:cs typeface="Calibri"/>
              </a:rPr>
              <a:t>neural</a:t>
            </a:r>
            <a:r>
              <a:rPr sz="1000" spc="145" dirty="0">
                <a:solidFill>
                  <a:srgbClr val="231F20"/>
                </a:solidFill>
                <a:latin typeface="Calibri"/>
                <a:cs typeface="Calibri"/>
              </a:rPr>
              <a:t> </a:t>
            </a:r>
            <a:r>
              <a:rPr sz="1000" spc="-20" dirty="0">
                <a:solidFill>
                  <a:srgbClr val="231F20"/>
                </a:solidFill>
                <a:latin typeface="Calibri"/>
                <a:cs typeface="Calibri"/>
              </a:rPr>
              <a:t>networks</a:t>
            </a:r>
            <a:r>
              <a:rPr sz="1000" spc="145" dirty="0">
                <a:solidFill>
                  <a:srgbClr val="231F20"/>
                </a:solidFill>
                <a:latin typeface="Calibri"/>
                <a:cs typeface="Calibri"/>
              </a:rPr>
              <a:t> </a:t>
            </a:r>
            <a:r>
              <a:rPr sz="1000" spc="-55" dirty="0">
                <a:solidFill>
                  <a:srgbClr val="231F20"/>
                </a:solidFill>
                <a:latin typeface="Calibri"/>
                <a:cs typeface="Calibri"/>
              </a:rPr>
              <a:t>were</a:t>
            </a:r>
            <a:r>
              <a:rPr sz="1000" spc="145" dirty="0">
                <a:solidFill>
                  <a:srgbClr val="231F20"/>
                </a:solidFill>
                <a:latin typeface="Calibri"/>
                <a:cs typeface="Calibri"/>
              </a:rPr>
              <a:t> </a:t>
            </a:r>
            <a:r>
              <a:rPr sz="1000" spc="-20" dirty="0">
                <a:solidFill>
                  <a:srgbClr val="231F20"/>
                </a:solidFill>
                <a:latin typeface="Calibri"/>
                <a:cs typeface="Calibri"/>
              </a:rPr>
              <a:t>successfully</a:t>
            </a:r>
            <a:r>
              <a:rPr sz="1000" spc="145" dirty="0">
                <a:solidFill>
                  <a:srgbClr val="231F20"/>
                </a:solidFill>
                <a:latin typeface="Calibri"/>
                <a:cs typeface="Calibri"/>
              </a:rPr>
              <a:t> </a:t>
            </a:r>
            <a:r>
              <a:rPr sz="1000" spc="-15" dirty="0">
                <a:solidFill>
                  <a:srgbClr val="231F20"/>
                </a:solidFill>
                <a:latin typeface="Calibri"/>
                <a:cs typeface="Calibri"/>
              </a:rPr>
              <a:t>applied</a:t>
            </a:r>
            <a:r>
              <a:rPr sz="1000" spc="145" dirty="0">
                <a:solidFill>
                  <a:srgbClr val="231F20"/>
                </a:solidFill>
                <a:latin typeface="Calibri"/>
                <a:cs typeface="Calibri"/>
              </a:rPr>
              <a:t> </a:t>
            </a:r>
            <a:r>
              <a:rPr sz="1000" spc="-10" dirty="0">
                <a:solidFill>
                  <a:srgbClr val="231F20"/>
                </a:solidFill>
                <a:latin typeface="Calibri"/>
                <a:cs typeface="Calibri"/>
              </a:rPr>
              <a:t>for</a:t>
            </a:r>
            <a:endParaRPr sz="1000">
              <a:latin typeface="Calibri"/>
              <a:cs typeface="Calibri"/>
            </a:endParaRPr>
          </a:p>
          <a:p>
            <a:pPr marL="12700" marR="5080" algn="just">
              <a:lnSpc>
                <a:spcPts val="1140"/>
              </a:lnSpc>
              <a:spcBef>
                <a:spcPts val="55"/>
              </a:spcBef>
            </a:pPr>
            <a:r>
              <a:rPr sz="1000" spc="-5" dirty="0">
                <a:solidFill>
                  <a:srgbClr val="231F20"/>
                </a:solidFill>
                <a:latin typeface="Calibri"/>
                <a:cs typeface="Calibri"/>
              </a:rPr>
              <a:t>solving </a:t>
            </a:r>
            <a:r>
              <a:rPr sz="1000" spc="-10" dirty="0">
                <a:solidFill>
                  <a:srgbClr val="231F20"/>
                </a:solidFill>
                <a:latin typeface="Calibri"/>
                <a:cs typeface="Calibri"/>
              </a:rPr>
              <a:t>signal </a:t>
            </a:r>
            <a:r>
              <a:rPr sz="1000" spc="-20" dirty="0">
                <a:solidFill>
                  <a:srgbClr val="231F20"/>
                </a:solidFill>
                <a:latin typeface="Calibri"/>
                <a:cs typeface="Calibri"/>
              </a:rPr>
              <a:t>processing problems </a:t>
            </a:r>
            <a:r>
              <a:rPr sz="1000" spc="20" dirty="0">
                <a:solidFill>
                  <a:srgbClr val="231F20"/>
                </a:solidFill>
                <a:latin typeface="Calibri"/>
                <a:cs typeface="Calibri"/>
              </a:rPr>
              <a:t>in </a:t>
            </a:r>
            <a:r>
              <a:rPr sz="1000" spc="-35" dirty="0">
                <a:solidFill>
                  <a:srgbClr val="231F20"/>
                </a:solidFill>
                <a:latin typeface="Calibri"/>
                <a:cs typeface="Calibri"/>
              </a:rPr>
              <a:t>20 </a:t>
            </a:r>
            <a:r>
              <a:rPr sz="1000" spc="-40" dirty="0">
                <a:solidFill>
                  <a:srgbClr val="231F20"/>
                </a:solidFill>
                <a:latin typeface="Calibri"/>
                <a:cs typeface="Calibri"/>
              </a:rPr>
              <a:t>years </a:t>
            </a:r>
            <a:r>
              <a:rPr sz="1000" spc="15" dirty="0">
                <a:solidFill>
                  <a:srgbClr val="231F20"/>
                </a:solidFill>
                <a:latin typeface="Calibri"/>
                <a:cs typeface="Calibri"/>
              </a:rPr>
              <a:t>[</a:t>
            </a:r>
            <a:r>
              <a:rPr sz="1000" spc="15" dirty="0">
                <a:latin typeface="Calibri"/>
                <a:cs typeface="Calibri"/>
              </a:rPr>
              <a:t>2</a:t>
            </a:r>
            <a:r>
              <a:rPr sz="1000" spc="15" dirty="0">
                <a:solidFill>
                  <a:srgbClr val="231F20"/>
                </a:solidFill>
                <a:latin typeface="Calibri"/>
                <a:cs typeface="Calibri"/>
              </a:rPr>
              <a:t>]. </a:t>
            </a:r>
            <a:r>
              <a:rPr sz="1000" spc="-20" dirty="0">
                <a:solidFill>
                  <a:srgbClr val="231F20"/>
                </a:solidFill>
                <a:latin typeface="Calibri"/>
                <a:cs typeface="Calibri"/>
              </a:rPr>
              <a:t>Research- </a:t>
            </a:r>
            <a:r>
              <a:rPr sz="1000" spc="-15" dirty="0">
                <a:solidFill>
                  <a:srgbClr val="231F20"/>
                </a:solidFill>
                <a:latin typeface="Calibri"/>
                <a:cs typeface="Calibri"/>
              </a:rPr>
              <a:t> </a:t>
            </a:r>
            <a:r>
              <a:rPr sz="1000" spc="-35" dirty="0">
                <a:solidFill>
                  <a:srgbClr val="231F20"/>
                </a:solidFill>
                <a:latin typeface="Calibri"/>
                <a:cs typeface="Calibri"/>
              </a:rPr>
              <a:t>ers </a:t>
            </a:r>
            <a:r>
              <a:rPr sz="1000" spc="-20" dirty="0">
                <a:solidFill>
                  <a:srgbClr val="231F20"/>
                </a:solidFill>
                <a:latin typeface="Calibri"/>
                <a:cs typeface="Calibri"/>
              </a:rPr>
              <a:t>proposed </a:t>
            </a:r>
            <a:r>
              <a:rPr sz="1000" spc="-15" dirty="0">
                <a:solidFill>
                  <a:srgbClr val="231F20"/>
                </a:solidFill>
                <a:latin typeface="Calibri"/>
                <a:cs typeface="Calibri"/>
              </a:rPr>
              <a:t>many </a:t>
            </a:r>
            <a:r>
              <a:rPr sz="1000" spc="-25" dirty="0">
                <a:solidFill>
                  <a:srgbClr val="231F20"/>
                </a:solidFill>
                <a:latin typeface="Calibri"/>
                <a:cs typeface="Calibri"/>
              </a:rPr>
              <a:t>diﬀerent </a:t>
            </a:r>
            <a:r>
              <a:rPr sz="1000" spc="-20" dirty="0">
                <a:solidFill>
                  <a:srgbClr val="231F20"/>
                </a:solidFill>
                <a:latin typeface="Calibri"/>
                <a:cs typeface="Calibri"/>
              </a:rPr>
              <a:t>models </a:t>
            </a:r>
            <a:r>
              <a:rPr sz="1000" spc="-15" dirty="0">
                <a:solidFill>
                  <a:srgbClr val="231F20"/>
                </a:solidFill>
                <a:latin typeface="Calibri"/>
                <a:cs typeface="Calibri"/>
              </a:rPr>
              <a:t>of </a:t>
            </a:r>
            <a:r>
              <a:rPr sz="1000" spc="-5" dirty="0">
                <a:solidFill>
                  <a:srgbClr val="231F20"/>
                </a:solidFill>
                <a:latin typeface="Calibri"/>
                <a:cs typeface="Calibri"/>
              </a:rPr>
              <a:t>artificial </a:t>
            </a:r>
            <a:r>
              <a:rPr sz="1000" spc="-15" dirty="0">
                <a:solidFill>
                  <a:srgbClr val="231F20"/>
                </a:solidFill>
                <a:latin typeface="Calibri"/>
                <a:cs typeface="Calibri"/>
              </a:rPr>
              <a:t>neural net- </a:t>
            </a:r>
            <a:r>
              <a:rPr sz="1000" spc="-10" dirty="0">
                <a:solidFill>
                  <a:srgbClr val="231F20"/>
                </a:solidFill>
                <a:latin typeface="Calibri"/>
                <a:cs typeface="Calibri"/>
              </a:rPr>
              <a:t> </a:t>
            </a:r>
            <a:r>
              <a:rPr sz="1000" spc="-15" dirty="0">
                <a:solidFill>
                  <a:srgbClr val="231F20"/>
                </a:solidFill>
                <a:latin typeface="Calibri"/>
                <a:cs typeface="Calibri"/>
              </a:rPr>
              <a:t>works. </a:t>
            </a:r>
            <a:r>
              <a:rPr sz="1000" spc="60" dirty="0">
                <a:solidFill>
                  <a:srgbClr val="231F20"/>
                </a:solidFill>
                <a:latin typeface="Calibri"/>
                <a:cs typeface="Calibri"/>
              </a:rPr>
              <a:t>A </a:t>
            </a:r>
            <a:r>
              <a:rPr sz="1000" spc="-25" dirty="0">
                <a:solidFill>
                  <a:srgbClr val="231F20"/>
                </a:solidFill>
                <a:latin typeface="Calibri"/>
                <a:cs typeface="Calibri"/>
              </a:rPr>
              <a:t>challenge </a:t>
            </a:r>
            <a:r>
              <a:rPr sz="1000" spc="-5" dirty="0">
                <a:solidFill>
                  <a:srgbClr val="231F20"/>
                </a:solidFill>
                <a:latin typeface="Calibri"/>
                <a:cs typeface="Calibri"/>
              </a:rPr>
              <a:t>is </a:t>
            </a:r>
            <a:r>
              <a:rPr sz="1000" spc="-25" dirty="0">
                <a:solidFill>
                  <a:srgbClr val="231F20"/>
                </a:solidFill>
                <a:latin typeface="Calibri"/>
                <a:cs typeface="Calibri"/>
              </a:rPr>
              <a:t>to </a:t>
            </a:r>
            <a:r>
              <a:rPr sz="1000" spc="-10" dirty="0">
                <a:solidFill>
                  <a:srgbClr val="231F20"/>
                </a:solidFill>
                <a:latin typeface="Calibri"/>
                <a:cs typeface="Calibri"/>
              </a:rPr>
              <a:t>identify </a:t>
            </a:r>
            <a:r>
              <a:rPr sz="1000" spc="-40" dirty="0">
                <a:solidFill>
                  <a:srgbClr val="231F20"/>
                </a:solidFill>
                <a:latin typeface="Calibri"/>
                <a:cs typeface="Calibri"/>
              </a:rPr>
              <a:t>the </a:t>
            </a:r>
            <a:r>
              <a:rPr sz="1000" spc="-20" dirty="0">
                <a:solidFill>
                  <a:srgbClr val="231F20"/>
                </a:solidFill>
                <a:latin typeface="Calibri"/>
                <a:cs typeface="Calibri"/>
              </a:rPr>
              <a:t>most appropriate </a:t>
            </a:r>
            <a:r>
              <a:rPr sz="1000" spc="-15" dirty="0">
                <a:solidFill>
                  <a:srgbClr val="231F20"/>
                </a:solidFill>
                <a:latin typeface="Calibri"/>
                <a:cs typeface="Calibri"/>
              </a:rPr>
              <a:t>neural </a:t>
            </a:r>
            <a:r>
              <a:rPr sz="1000" spc="-10" dirty="0">
                <a:solidFill>
                  <a:srgbClr val="231F20"/>
                </a:solidFill>
                <a:latin typeface="Calibri"/>
                <a:cs typeface="Calibri"/>
              </a:rPr>
              <a:t> </a:t>
            </a:r>
            <a:r>
              <a:rPr sz="1000" spc="-20" dirty="0">
                <a:solidFill>
                  <a:srgbClr val="231F20"/>
                </a:solidFill>
                <a:latin typeface="Calibri"/>
                <a:cs typeface="Calibri"/>
              </a:rPr>
              <a:t>network </a:t>
            </a:r>
            <a:r>
              <a:rPr sz="1000" spc="-15" dirty="0">
                <a:solidFill>
                  <a:srgbClr val="231F20"/>
                </a:solidFill>
                <a:latin typeface="Calibri"/>
                <a:cs typeface="Calibri"/>
              </a:rPr>
              <a:t>model </a:t>
            </a:r>
            <a:r>
              <a:rPr sz="1000" spc="-5" dirty="0">
                <a:solidFill>
                  <a:srgbClr val="231F20"/>
                </a:solidFill>
                <a:latin typeface="Calibri"/>
                <a:cs typeface="Calibri"/>
              </a:rPr>
              <a:t>which </a:t>
            </a:r>
            <a:r>
              <a:rPr sz="1000" spc="-15" dirty="0">
                <a:solidFill>
                  <a:srgbClr val="231F20"/>
                </a:solidFill>
                <a:latin typeface="Calibri"/>
                <a:cs typeface="Calibri"/>
              </a:rPr>
              <a:t>can </a:t>
            </a:r>
            <a:r>
              <a:rPr sz="1000" spc="-5" dirty="0">
                <a:solidFill>
                  <a:srgbClr val="231F20"/>
                </a:solidFill>
                <a:latin typeface="Calibri"/>
                <a:cs typeface="Calibri"/>
              </a:rPr>
              <a:t>work </a:t>
            </a:r>
            <a:r>
              <a:rPr sz="1000" spc="-15" dirty="0">
                <a:solidFill>
                  <a:srgbClr val="231F20"/>
                </a:solidFill>
                <a:latin typeface="Calibri"/>
                <a:cs typeface="Calibri"/>
              </a:rPr>
              <a:t>reliably </a:t>
            </a:r>
            <a:r>
              <a:rPr sz="1000" spc="-10" dirty="0">
                <a:solidFill>
                  <a:srgbClr val="231F20"/>
                </a:solidFill>
                <a:latin typeface="Calibri"/>
                <a:cs typeface="Calibri"/>
              </a:rPr>
              <a:t>for </a:t>
            </a:r>
            <a:r>
              <a:rPr sz="1000" dirty="0">
                <a:solidFill>
                  <a:srgbClr val="231F20"/>
                </a:solidFill>
                <a:latin typeface="Calibri"/>
                <a:cs typeface="Calibri"/>
              </a:rPr>
              <a:t>solving </a:t>
            </a:r>
            <a:r>
              <a:rPr sz="1000" spc="-20" dirty="0">
                <a:solidFill>
                  <a:srgbClr val="231F20"/>
                </a:solidFill>
                <a:latin typeface="Calibri"/>
                <a:cs typeface="Calibri"/>
              </a:rPr>
              <a:t>realistic </a:t>
            </a:r>
            <a:r>
              <a:rPr sz="1000" spc="-15" dirty="0">
                <a:solidFill>
                  <a:srgbClr val="231F20"/>
                </a:solidFill>
                <a:latin typeface="Calibri"/>
                <a:cs typeface="Calibri"/>
              </a:rPr>
              <a:t> problem.</a:t>
            </a:r>
            <a:endParaRPr sz="1000">
              <a:latin typeface="Calibri"/>
              <a:cs typeface="Calibri"/>
            </a:endParaRPr>
          </a:p>
          <a:p>
            <a:pPr marL="201930" algn="just">
              <a:lnSpc>
                <a:spcPts val="1065"/>
              </a:lnSpc>
            </a:pPr>
            <a:r>
              <a:rPr sz="1000" spc="25" dirty="0">
                <a:solidFill>
                  <a:srgbClr val="231F20"/>
                </a:solidFill>
                <a:latin typeface="Calibri"/>
                <a:cs typeface="Calibri"/>
              </a:rPr>
              <a:t>This</a:t>
            </a:r>
            <a:r>
              <a:rPr sz="1000" spc="90" dirty="0">
                <a:solidFill>
                  <a:srgbClr val="231F20"/>
                </a:solidFill>
                <a:latin typeface="Calibri"/>
                <a:cs typeface="Calibri"/>
              </a:rPr>
              <a:t> </a:t>
            </a:r>
            <a:r>
              <a:rPr sz="1000" spc="-25" dirty="0">
                <a:solidFill>
                  <a:srgbClr val="231F20"/>
                </a:solidFill>
                <a:latin typeface="Calibri"/>
                <a:cs typeface="Calibri"/>
              </a:rPr>
              <a:t>paper</a:t>
            </a:r>
            <a:r>
              <a:rPr sz="1000" spc="95" dirty="0">
                <a:solidFill>
                  <a:srgbClr val="231F20"/>
                </a:solidFill>
                <a:latin typeface="Calibri"/>
                <a:cs typeface="Calibri"/>
              </a:rPr>
              <a:t> </a:t>
            </a:r>
            <a:r>
              <a:rPr sz="1000" spc="-15" dirty="0">
                <a:solidFill>
                  <a:srgbClr val="231F20"/>
                </a:solidFill>
                <a:latin typeface="Calibri"/>
                <a:cs typeface="Calibri"/>
              </a:rPr>
              <a:t>provides</a:t>
            </a:r>
            <a:r>
              <a:rPr sz="1000" spc="95" dirty="0">
                <a:solidFill>
                  <a:srgbClr val="231F20"/>
                </a:solidFill>
                <a:latin typeface="Calibri"/>
                <a:cs typeface="Calibri"/>
              </a:rPr>
              <a:t> </a:t>
            </a:r>
            <a:r>
              <a:rPr sz="1000" spc="-30" dirty="0">
                <a:solidFill>
                  <a:srgbClr val="231F20"/>
                </a:solidFill>
                <a:latin typeface="Calibri"/>
                <a:cs typeface="Calibri"/>
              </a:rPr>
              <a:t>some</a:t>
            </a:r>
            <a:r>
              <a:rPr sz="1000" spc="95" dirty="0">
                <a:solidFill>
                  <a:srgbClr val="231F20"/>
                </a:solidFill>
                <a:latin typeface="Calibri"/>
                <a:cs typeface="Calibri"/>
              </a:rPr>
              <a:t> </a:t>
            </a:r>
            <a:r>
              <a:rPr sz="1000" spc="-20" dirty="0">
                <a:solidFill>
                  <a:srgbClr val="231F20"/>
                </a:solidFill>
                <a:latin typeface="Calibri"/>
                <a:cs typeface="Calibri"/>
              </a:rPr>
              <a:t>basic</a:t>
            </a:r>
            <a:r>
              <a:rPr sz="1000" spc="90" dirty="0">
                <a:solidFill>
                  <a:srgbClr val="231F20"/>
                </a:solidFill>
                <a:latin typeface="Calibri"/>
                <a:cs typeface="Calibri"/>
              </a:rPr>
              <a:t> </a:t>
            </a:r>
            <a:r>
              <a:rPr sz="1000" spc="-15" dirty="0">
                <a:solidFill>
                  <a:srgbClr val="231F20"/>
                </a:solidFill>
                <a:latin typeface="Calibri"/>
                <a:cs typeface="Calibri"/>
              </a:rPr>
              <a:t>neural</a:t>
            </a:r>
            <a:r>
              <a:rPr sz="1000" spc="95" dirty="0">
                <a:solidFill>
                  <a:srgbClr val="231F20"/>
                </a:solidFill>
                <a:latin typeface="Calibri"/>
                <a:cs typeface="Calibri"/>
              </a:rPr>
              <a:t> </a:t>
            </a:r>
            <a:r>
              <a:rPr sz="1000" spc="-20" dirty="0">
                <a:solidFill>
                  <a:srgbClr val="231F20"/>
                </a:solidFill>
                <a:latin typeface="Calibri"/>
                <a:cs typeface="Calibri"/>
              </a:rPr>
              <a:t>network</a:t>
            </a:r>
            <a:r>
              <a:rPr sz="1000" spc="95" dirty="0">
                <a:solidFill>
                  <a:srgbClr val="231F20"/>
                </a:solidFill>
                <a:latin typeface="Calibri"/>
                <a:cs typeface="Calibri"/>
              </a:rPr>
              <a:t> </a:t>
            </a:r>
            <a:r>
              <a:rPr sz="1000" spc="-20" dirty="0">
                <a:solidFill>
                  <a:srgbClr val="231F20"/>
                </a:solidFill>
                <a:latin typeface="Calibri"/>
                <a:cs typeface="Calibri"/>
              </a:rPr>
              <a:t>models</a:t>
            </a:r>
            <a:endParaRPr sz="1000">
              <a:latin typeface="Calibri"/>
              <a:cs typeface="Calibri"/>
            </a:endParaRPr>
          </a:p>
          <a:p>
            <a:pPr marL="12700" marR="5080" algn="just">
              <a:lnSpc>
                <a:spcPts val="1140"/>
              </a:lnSpc>
              <a:spcBef>
                <a:spcPts val="55"/>
              </a:spcBef>
            </a:pPr>
            <a:r>
              <a:rPr sz="1000" spc="-15" dirty="0">
                <a:solidFill>
                  <a:srgbClr val="231F20"/>
                </a:solidFill>
                <a:latin typeface="Calibri"/>
                <a:cs typeface="Calibri"/>
              </a:rPr>
              <a:t>and</a:t>
            </a:r>
            <a:r>
              <a:rPr sz="1000" spc="-10" dirty="0">
                <a:solidFill>
                  <a:srgbClr val="231F20"/>
                </a:solidFill>
                <a:latin typeface="Calibri"/>
                <a:cs typeface="Calibri"/>
              </a:rPr>
              <a:t> </a:t>
            </a:r>
            <a:r>
              <a:rPr sz="1000" spc="-20" dirty="0">
                <a:solidFill>
                  <a:srgbClr val="231F20"/>
                </a:solidFill>
                <a:latin typeface="Calibri"/>
                <a:cs typeface="Calibri"/>
              </a:rPr>
              <a:t>eﬃciently</a:t>
            </a:r>
            <a:r>
              <a:rPr sz="1000" spc="-15" dirty="0">
                <a:solidFill>
                  <a:srgbClr val="231F20"/>
                </a:solidFill>
                <a:latin typeface="Calibri"/>
                <a:cs typeface="Calibri"/>
              </a:rPr>
              <a:t> </a:t>
            </a:r>
            <a:r>
              <a:rPr sz="1000" spc="-20" dirty="0">
                <a:solidFill>
                  <a:srgbClr val="231F20"/>
                </a:solidFill>
                <a:latin typeface="Calibri"/>
                <a:cs typeface="Calibri"/>
              </a:rPr>
              <a:t>applies</a:t>
            </a:r>
            <a:r>
              <a:rPr sz="1000" spc="-15" dirty="0">
                <a:solidFill>
                  <a:srgbClr val="231F20"/>
                </a:solidFill>
                <a:latin typeface="Calibri"/>
                <a:cs typeface="Calibri"/>
              </a:rPr>
              <a:t> </a:t>
            </a:r>
            <a:r>
              <a:rPr sz="1000" spc="-50" dirty="0">
                <a:solidFill>
                  <a:srgbClr val="231F20"/>
                </a:solidFill>
                <a:latin typeface="Calibri"/>
                <a:cs typeface="Calibri"/>
              </a:rPr>
              <a:t>these</a:t>
            </a:r>
            <a:r>
              <a:rPr sz="1000" spc="-45" dirty="0">
                <a:solidFill>
                  <a:srgbClr val="231F20"/>
                </a:solidFill>
                <a:latin typeface="Calibri"/>
                <a:cs typeface="Calibri"/>
              </a:rPr>
              <a:t> </a:t>
            </a:r>
            <a:r>
              <a:rPr sz="1000" spc="-20" dirty="0">
                <a:solidFill>
                  <a:srgbClr val="231F20"/>
                </a:solidFill>
                <a:latin typeface="Calibri"/>
                <a:cs typeface="Calibri"/>
              </a:rPr>
              <a:t>models</a:t>
            </a:r>
            <a:r>
              <a:rPr sz="1000" spc="-15" dirty="0">
                <a:solidFill>
                  <a:srgbClr val="231F20"/>
                </a:solidFill>
                <a:latin typeface="Calibri"/>
                <a:cs typeface="Calibri"/>
              </a:rPr>
              <a:t> </a:t>
            </a:r>
            <a:r>
              <a:rPr sz="1000" spc="20" dirty="0">
                <a:solidFill>
                  <a:srgbClr val="231F20"/>
                </a:solidFill>
                <a:latin typeface="Calibri"/>
                <a:cs typeface="Calibri"/>
              </a:rPr>
              <a:t>in</a:t>
            </a:r>
            <a:r>
              <a:rPr sz="1000" spc="25" dirty="0">
                <a:solidFill>
                  <a:srgbClr val="231F20"/>
                </a:solidFill>
                <a:latin typeface="Calibri"/>
                <a:cs typeface="Calibri"/>
              </a:rPr>
              <a:t> </a:t>
            </a:r>
            <a:r>
              <a:rPr sz="1000" spc="-15" dirty="0">
                <a:solidFill>
                  <a:srgbClr val="231F20"/>
                </a:solidFill>
                <a:latin typeface="Calibri"/>
                <a:cs typeface="Calibri"/>
              </a:rPr>
              <a:t>modules</a:t>
            </a:r>
            <a:r>
              <a:rPr sz="1000" spc="-10" dirty="0">
                <a:solidFill>
                  <a:srgbClr val="231F20"/>
                </a:solidFill>
                <a:latin typeface="Calibri"/>
                <a:cs typeface="Calibri"/>
              </a:rPr>
              <a:t> </a:t>
            </a:r>
            <a:r>
              <a:rPr sz="1000" spc="-15" dirty="0">
                <a:solidFill>
                  <a:srgbClr val="231F20"/>
                </a:solidFill>
                <a:latin typeface="Calibri"/>
                <a:cs typeface="Calibri"/>
              </a:rPr>
              <a:t>of</a:t>
            </a:r>
            <a:r>
              <a:rPr sz="1000" spc="-10" dirty="0">
                <a:solidFill>
                  <a:srgbClr val="231F20"/>
                </a:solidFill>
                <a:latin typeface="Calibri"/>
                <a:cs typeface="Calibri"/>
              </a:rPr>
              <a:t> </a:t>
            </a:r>
            <a:r>
              <a:rPr sz="1000" spc="-45" dirty="0">
                <a:solidFill>
                  <a:srgbClr val="231F20"/>
                </a:solidFill>
                <a:latin typeface="Calibri"/>
                <a:cs typeface="Calibri"/>
              </a:rPr>
              <a:t>face </a:t>
            </a:r>
            <a:r>
              <a:rPr sz="1000" spc="-40" dirty="0">
                <a:solidFill>
                  <a:srgbClr val="231F20"/>
                </a:solidFill>
                <a:latin typeface="Calibri"/>
                <a:cs typeface="Calibri"/>
              </a:rPr>
              <a:t> </a:t>
            </a:r>
            <a:r>
              <a:rPr sz="1000" spc="-10" dirty="0">
                <a:solidFill>
                  <a:srgbClr val="231F20"/>
                </a:solidFill>
                <a:latin typeface="Calibri"/>
                <a:cs typeface="Calibri"/>
              </a:rPr>
              <a:t>recognition </a:t>
            </a:r>
            <a:r>
              <a:rPr sz="1000" spc="-30" dirty="0">
                <a:solidFill>
                  <a:srgbClr val="231F20"/>
                </a:solidFill>
                <a:latin typeface="Calibri"/>
                <a:cs typeface="Calibri"/>
              </a:rPr>
              <a:t>system. </a:t>
            </a:r>
            <a:r>
              <a:rPr sz="1000" spc="10" dirty="0">
                <a:solidFill>
                  <a:srgbClr val="231F20"/>
                </a:solidFill>
                <a:latin typeface="Calibri"/>
                <a:cs typeface="Calibri"/>
              </a:rPr>
              <a:t>For </a:t>
            </a:r>
            <a:r>
              <a:rPr sz="1000" i="1" spc="-60" dirty="0">
                <a:solidFill>
                  <a:srgbClr val="231F20"/>
                </a:solidFill>
                <a:latin typeface="Calibri"/>
                <a:cs typeface="Calibri"/>
              </a:rPr>
              <a:t>face</a:t>
            </a:r>
            <a:r>
              <a:rPr sz="1000" i="1" spc="-55" dirty="0">
                <a:solidFill>
                  <a:srgbClr val="231F20"/>
                </a:solidFill>
                <a:latin typeface="Calibri"/>
                <a:cs typeface="Calibri"/>
              </a:rPr>
              <a:t> </a:t>
            </a:r>
            <a:r>
              <a:rPr sz="1000" i="1" spc="-40" dirty="0">
                <a:solidFill>
                  <a:srgbClr val="231F20"/>
                </a:solidFill>
                <a:latin typeface="Calibri"/>
                <a:cs typeface="Calibri"/>
              </a:rPr>
              <a:t>detection </a:t>
            </a:r>
            <a:r>
              <a:rPr sz="1000" i="1" spc="-30" dirty="0">
                <a:solidFill>
                  <a:srgbClr val="231F20"/>
                </a:solidFill>
                <a:latin typeface="Calibri"/>
                <a:cs typeface="Calibri"/>
              </a:rPr>
              <a:t>module</a:t>
            </a:r>
            <a:r>
              <a:rPr sz="1000" spc="-30" dirty="0">
                <a:solidFill>
                  <a:srgbClr val="231F20"/>
                </a:solidFill>
                <a:latin typeface="Calibri"/>
                <a:cs typeface="Calibri"/>
              </a:rPr>
              <a:t>, </a:t>
            </a:r>
            <a:r>
              <a:rPr sz="1000" spc="-45" dirty="0">
                <a:solidFill>
                  <a:srgbClr val="231F20"/>
                </a:solidFill>
                <a:latin typeface="Calibri"/>
                <a:cs typeface="Calibri"/>
              </a:rPr>
              <a:t>a </a:t>
            </a:r>
            <a:r>
              <a:rPr sz="1000" spc="-25" dirty="0">
                <a:solidFill>
                  <a:srgbClr val="231F20"/>
                </a:solidFill>
                <a:latin typeface="Calibri"/>
                <a:cs typeface="Calibri"/>
              </a:rPr>
              <a:t>three-layer </a:t>
            </a:r>
            <a:r>
              <a:rPr sz="1000" spc="-20" dirty="0">
                <a:solidFill>
                  <a:srgbClr val="231F20"/>
                </a:solidFill>
                <a:latin typeface="Calibri"/>
                <a:cs typeface="Calibri"/>
              </a:rPr>
              <a:t> </a:t>
            </a:r>
            <a:r>
              <a:rPr sz="1000" spc="-30" dirty="0">
                <a:solidFill>
                  <a:srgbClr val="231F20"/>
                </a:solidFill>
                <a:latin typeface="Calibri"/>
                <a:cs typeface="Calibri"/>
              </a:rPr>
              <a:t>feedforward</a:t>
            </a:r>
            <a:r>
              <a:rPr sz="1000" spc="-25" dirty="0">
                <a:solidFill>
                  <a:srgbClr val="231F20"/>
                </a:solidFill>
                <a:latin typeface="Calibri"/>
                <a:cs typeface="Calibri"/>
              </a:rPr>
              <a:t> </a:t>
            </a:r>
            <a:r>
              <a:rPr sz="1000" spc="-5" dirty="0">
                <a:solidFill>
                  <a:srgbClr val="231F20"/>
                </a:solidFill>
                <a:latin typeface="Calibri"/>
                <a:cs typeface="Calibri"/>
              </a:rPr>
              <a:t>artificial </a:t>
            </a:r>
            <a:r>
              <a:rPr sz="1000" spc="-15" dirty="0">
                <a:solidFill>
                  <a:srgbClr val="231F20"/>
                </a:solidFill>
                <a:latin typeface="Calibri"/>
                <a:cs typeface="Calibri"/>
              </a:rPr>
              <a:t>neural </a:t>
            </a:r>
            <a:r>
              <a:rPr sz="1000" spc="-20" dirty="0">
                <a:solidFill>
                  <a:srgbClr val="231F20"/>
                </a:solidFill>
                <a:latin typeface="Calibri"/>
                <a:cs typeface="Calibri"/>
              </a:rPr>
              <a:t>network </a:t>
            </a:r>
            <a:r>
              <a:rPr sz="1000" spc="-10" dirty="0">
                <a:solidFill>
                  <a:srgbClr val="231F20"/>
                </a:solidFill>
                <a:latin typeface="Calibri"/>
                <a:cs typeface="Calibri"/>
              </a:rPr>
              <a:t>with </a:t>
            </a:r>
            <a:r>
              <a:rPr sz="1000" spc="-5" dirty="0">
                <a:solidFill>
                  <a:srgbClr val="231F20"/>
                </a:solidFill>
                <a:latin typeface="Calibri"/>
                <a:cs typeface="Calibri"/>
              </a:rPr>
              <a:t>Tanh </a:t>
            </a:r>
            <a:r>
              <a:rPr sz="1000" spc="-15" dirty="0">
                <a:solidFill>
                  <a:srgbClr val="231F20"/>
                </a:solidFill>
                <a:latin typeface="Calibri"/>
                <a:cs typeface="Calibri"/>
              </a:rPr>
              <a:t>activation </a:t>
            </a:r>
            <a:r>
              <a:rPr sz="1000" spc="-10" dirty="0">
                <a:solidFill>
                  <a:srgbClr val="231F20"/>
                </a:solidFill>
                <a:latin typeface="Calibri"/>
                <a:cs typeface="Calibri"/>
              </a:rPr>
              <a:t> </a:t>
            </a:r>
            <a:r>
              <a:rPr sz="1000" dirty="0">
                <a:solidFill>
                  <a:srgbClr val="231F20"/>
                </a:solidFill>
                <a:latin typeface="Calibri"/>
                <a:cs typeface="Calibri"/>
              </a:rPr>
              <a:t>function</a:t>
            </a:r>
            <a:r>
              <a:rPr sz="1000" spc="5" dirty="0">
                <a:solidFill>
                  <a:srgbClr val="231F20"/>
                </a:solidFill>
                <a:latin typeface="Calibri"/>
                <a:cs typeface="Calibri"/>
              </a:rPr>
              <a:t> </a:t>
            </a:r>
            <a:r>
              <a:rPr sz="1000" spc="-5" dirty="0">
                <a:solidFill>
                  <a:srgbClr val="231F20"/>
                </a:solidFill>
                <a:latin typeface="Calibri"/>
                <a:cs typeface="Calibri"/>
              </a:rPr>
              <a:t>is</a:t>
            </a:r>
            <a:r>
              <a:rPr sz="1000" dirty="0">
                <a:solidFill>
                  <a:srgbClr val="231F20"/>
                </a:solidFill>
                <a:latin typeface="Calibri"/>
                <a:cs typeface="Calibri"/>
              </a:rPr>
              <a:t> </a:t>
            </a:r>
            <a:r>
              <a:rPr sz="1000" spc="-20" dirty="0">
                <a:solidFill>
                  <a:srgbClr val="231F20"/>
                </a:solidFill>
                <a:latin typeface="Calibri"/>
                <a:cs typeface="Calibri"/>
              </a:rPr>
              <a:t>proposed</a:t>
            </a:r>
            <a:r>
              <a:rPr sz="1000" spc="-15" dirty="0">
                <a:solidFill>
                  <a:srgbClr val="231F20"/>
                </a:solidFill>
                <a:latin typeface="Calibri"/>
                <a:cs typeface="Calibri"/>
              </a:rPr>
              <a:t> </a:t>
            </a:r>
            <a:r>
              <a:rPr sz="1000" spc="-25" dirty="0">
                <a:solidFill>
                  <a:srgbClr val="231F20"/>
                </a:solidFill>
                <a:latin typeface="Calibri"/>
                <a:cs typeface="Calibri"/>
              </a:rPr>
              <a:t>that</a:t>
            </a:r>
            <a:r>
              <a:rPr sz="1000" spc="-20" dirty="0">
                <a:solidFill>
                  <a:srgbClr val="231F20"/>
                </a:solidFill>
                <a:latin typeface="Calibri"/>
                <a:cs typeface="Calibri"/>
              </a:rPr>
              <a:t> </a:t>
            </a:r>
            <a:r>
              <a:rPr sz="1000" spc="-15" dirty="0">
                <a:solidFill>
                  <a:srgbClr val="231F20"/>
                </a:solidFill>
                <a:latin typeface="Calibri"/>
                <a:cs typeface="Calibri"/>
              </a:rPr>
              <a:t>combines</a:t>
            </a:r>
            <a:r>
              <a:rPr sz="1000" spc="-10" dirty="0">
                <a:solidFill>
                  <a:srgbClr val="231F20"/>
                </a:solidFill>
                <a:latin typeface="Calibri"/>
                <a:cs typeface="Calibri"/>
              </a:rPr>
              <a:t> AdaBoost</a:t>
            </a:r>
            <a:r>
              <a:rPr sz="1000" spc="-5" dirty="0">
                <a:solidFill>
                  <a:srgbClr val="231F20"/>
                </a:solidFill>
                <a:latin typeface="Calibri"/>
                <a:cs typeface="Calibri"/>
              </a:rPr>
              <a:t> </a:t>
            </a:r>
            <a:r>
              <a:rPr sz="1000" spc="-25" dirty="0">
                <a:solidFill>
                  <a:srgbClr val="231F20"/>
                </a:solidFill>
                <a:latin typeface="Calibri"/>
                <a:cs typeface="Calibri"/>
              </a:rPr>
              <a:t>to</a:t>
            </a:r>
            <a:r>
              <a:rPr sz="1000" spc="-20" dirty="0">
                <a:solidFill>
                  <a:srgbClr val="231F20"/>
                </a:solidFill>
                <a:latin typeface="Calibri"/>
                <a:cs typeface="Calibri"/>
              </a:rPr>
              <a:t> </a:t>
            </a:r>
            <a:r>
              <a:rPr sz="1000" spc="-40" dirty="0">
                <a:solidFill>
                  <a:srgbClr val="231F20"/>
                </a:solidFill>
                <a:latin typeface="Calibri"/>
                <a:cs typeface="Calibri"/>
              </a:rPr>
              <a:t>detect </a:t>
            </a:r>
            <a:r>
              <a:rPr sz="1000" spc="-35" dirty="0">
                <a:solidFill>
                  <a:srgbClr val="231F20"/>
                </a:solidFill>
                <a:latin typeface="Calibri"/>
                <a:cs typeface="Calibri"/>
              </a:rPr>
              <a:t> </a:t>
            </a:r>
            <a:r>
              <a:rPr sz="1000" dirty="0">
                <a:solidFill>
                  <a:srgbClr val="231F20"/>
                </a:solidFill>
                <a:latin typeface="Calibri"/>
                <a:cs typeface="Calibri"/>
              </a:rPr>
              <a:t>human</a:t>
            </a:r>
            <a:r>
              <a:rPr sz="1000" spc="225" dirty="0">
                <a:solidFill>
                  <a:srgbClr val="231F20"/>
                </a:solidFill>
                <a:latin typeface="Calibri"/>
                <a:cs typeface="Calibri"/>
              </a:rPr>
              <a:t> </a:t>
            </a:r>
            <a:r>
              <a:rPr sz="1000" spc="-40" dirty="0">
                <a:solidFill>
                  <a:srgbClr val="231F20"/>
                </a:solidFill>
                <a:latin typeface="Calibri"/>
                <a:cs typeface="Calibri"/>
              </a:rPr>
              <a:t>faces</a:t>
            </a:r>
            <a:r>
              <a:rPr sz="1000" spc="155" dirty="0">
                <a:solidFill>
                  <a:srgbClr val="231F20"/>
                </a:solidFill>
                <a:latin typeface="Calibri"/>
                <a:cs typeface="Calibri"/>
              </a:rPr>
              <a:t> </a:t>
            </a:r>
            <a:r>
              <a:rPr sz="1000" spc="-25" dirty="0">
                <a:solidFill>
                  <a:srgbClr val="231F20"/>
                </a:solidFill>
                <a:latin typeface="Calibri"/>
                <a:cs typeface="Calibri"/>
              </a:rPr>
              <a:t>so</a:t>
            </a:r>
            <a:r>
              <a:rPr sz="1000" spc="175" dirty="0">
                <a:solidFill>
                  <a:srgbClr val="231F20"/>
                </a:solidFill>
                <a:latin typeface="Calibri"/>
                <a:cs typeface="Calibri"/>
              </a:rPr>
              <a:t> </a:t>
            </a:r>
            <a:r>
              <a:rPr sz="1000" spc="-25" dirty="0">
                <a:solidFill>
                  <a:srgbClr val="231F20"/>
                </a:solidFill>
                <a:latin typeface="Calibri"/>
                <a:cs typeface="Calibri"/>
              </a:rPr>
              <a:t>that</a:t>
            </a:r>
            <a:r>
              <a:rPr sz="1000" spc="175" dirty="0">
                <a:solidFill>
                  <a:srgbClr val="231F20"/>
                </a:solidFill>
                <a:latin typeface="Calibri"/>
                <a:cs typeface="Calibri"/>
              </a:rPr>
              <a:t> </a:t>
            </a:r>
            <a:r>
              <a:rPr sz="1000" spc="-40" dirty="0">
                <a:solidFill>
                  <a:srgbClr val="231F20"/>
                </a:solidFill>
                <a:latin typeface="Calibri"/>
                <a:cs typeface="Calibri"/>
              </a:rPr>
              <a:t>face</a:t>
            </a:r>
            <a:r>
              <a:rPr sz="1000" spc="335" dirty="0">
                <a:solidFill>
                  <a:srgbClr val="231F20"/>
                </a:solidFill>
                <a:latin typeface="Calibri"/>
                <a:cs typeface="Calibri"/>
              </a:rPr>
              <a:t> </a:t>
            </a:r>
            <a:r>
              <a:rPr sz="1000" spc="-25" dirty="0">
                <a:solidFill>
                  <a:srgbClr val="231F20"/>
                </a:solidFill>
                <a:latin typeface="Calibri"/>
                <a:cs typeface="Calibri"/>
              </a:rPr>
              <a:t>detecting</a:t>
            </a:r>
            <a:r>
              <a:rPr sz="1000" spc="175" dirty="0">
                <a:solidFill>
                  <a:srgbClr val="231F20"/>
                </a:solidFill>
                <a:latin typeface="Calibri"/>
                <a:cs typeface="Calibri"/>
              </a:rPr>
              <a:t> </a:t>
            </a:r>
            <a:r>
              <a:rPr sz="1000" spc="-35" dirty="0">
                <a:solidFill>
                  <a:srgbClr val="231F20"/>
                </a:solidFill>
                <a:latin typeface="Calibri"/>
                <a:cs typeface="Calibri"/>
              </a:rPr>
              <a:t>rate</a:t>
            </a:r>
            <a:r>
              <a:rPr sz="1000" spc="155" dirty="0">
                <a:solidFill>
                  <a:srgbClr val="231F20"/>
                </a:solidFill>
                <a:latin typeface="Calibri"/>
                <a:cs typeface="Calibri"/>
              </a:rPr>
              <a:t> </a:t>
            </a:r>
            <a:r>
              <a:rPr sz="1000" spc="-5" dirty="0">
                <a:solidFill>
                  <a:srgbClr val="231F20"/>
                </a:solidFill>
                <a:latin typeface="Calibri"/>
                <a:cs typeface="Calibri"/>
              </a:rPr>
              <a:t>is</a:t>
            </a:r>
            <a:r>
              <a:rPr sz="1000" spc="215" dirty="0">
                <a:solidFill>
                  <a:srgbClr val="231F20"/>
                </a:solidFill>
                <a:latin typeface="Calibri"/>
                <a:cs typeface="Calibri"/>
              </a:rPr>
              <a:t> </a:t>
            </a:r>
            <a:r>
              <a:rPr sz="1000" spc="-20" dirty="0">
                <a:solidFill>
                  <a:srgbClr val="231F20"/>
                </a:solidFill>
                <a:latin typeface="Calibri"/>
                <a:cs typeface="Calibri"/>
              </a:rPr>
              <a:t>rather</a:t>
            </a:r>
            <a:r>
              <a:rPr sz="1000" spc="185" dirty="0">
                <a:solidFill>
                  <a:srgbClr val="231F20"/>
                </a:solidFill>
                <a:latin typeface="Calibri"/>
                <a:cs typeface="Calibri"/>
              </a:rPr>
              <a:t> </a:t>
            </a:r>
            <a:r>
              <a:rPr sz="1000" spc="5" dirty="0">
                <a:solidFill>
                  <a:srgbClr val="231F20"/>
                </a:solidFill>
                <a:latin typeface="Calibri"/>
                <a:cs typeface="Calibri"/>
              </a:rPr>
              <a:t>high. </a:t>
            </a:r>
            <a:r>
              <a:rPr sz="1000" spc="10" dirty="0">
                <a:solidFill>
                  <a:srgbClr val="231F20"/>
                </a:solidFill>
                <a:latin typeface="Calibri"/>
                <a:cs typeface="Calibri"/>
              </a:rPr>
              <a:t> For</a:t>
            </a:r>
            <a:r>
              <a:rPr sz="1000" spc="135" dirty="0">
                <a:solidFill>
                  <a:srgbClr val="231F20"/>
                </a:solidFill>
                <a:latin typeface="Calibri"/>
                <a:cs typeface="Calibri"/>
              </a:rPr>
              <a:t> </a:t>
            </a:r>
            <a:r>
              <a:rPr sz="1000" i="1" spc="-60" dirty="0">
                <a:solidFill>
                  <a:srgbClr val="231F20"/>
                </a:solidFill>
                <a:latin typeface="Calibri"/>
                <a:cs typeface="Calibri"/>
              </a:rPr>
              <a:t>face</a:t>
            </a:r>
            <a:r>
              <a:rPr sz="1000" i="1" spc="135" dirty="0">
                <a:solidFill>
                  <a:srgbClr val="231F20"/>
                </a:solidFill>
                <a:latin typeface="Calibri"/>
                <a:cs typeface="Calibri"/>
              </a:rPr>
              <a:t> </a:t>
            </a:r>
            <a:r>
              <a:rPr sz="1000" i="1" spc="-25" dirty="0">
                <a:solidFill>
                  <a:srgbClr val="231F20"/>
                </a:solidFill>
                <a:latin typeface="Calibri"/>
                <a:cs typeface="Calibri"/>
              </a:rPr>
              <a:t>alignment</a:t>
            </a:r>
            <a:r>
              <a:rPr sz="1000" i="1" spc="135" dirty="0">
                <a:solidFill>
                  <a:srgbClr val="231F20"/>
                </a:solidFill>
                <a:latin typeface="Calibri"/>
                <a:cs typeface="Calibri"/>
              </a:rPr>
              <a:t> </a:t>
            </a:r>
            <a:r>
              <a:rPr sz="1000" i="1" spc="-30" dirty="0">
                <a:solidFill>
                  <a:srgbClr val="231F20"/>
                </a:solidFill>
                <a:latin typeface="Calibri"/>
                <a:cs typeface="Calibri"/>
              </a:rPr>
              <a:t>module</a:t>
            </a:r>
            <a:r>
              <a:rPr sz="1000" spc="-30" dirty="0">
                <a:solidFill>
                  <a:srgbClr val="231F20"/>
                </a:solidFill>
                <a:latin typeface="Calibri"/>
                <a:cs typeface="Calibri"/>
              </a:rPr>
              <a:t>,</a:t>
            </a:r>
            <a:r>
              <a:rPr sz="1000" spc="145" dirty="0">
                <a:solidFill>
                  <a:srgbClr val="231F20"/>
                </a:solidFill>
                <a:latin typeface="Calibri"/>
                <a:cs typeface="Calibri"/>
              </a:rPr>
              <a:t> </a:t>
            </a:r>
            <a:r>
              <a:rPr sz="1000" spc="-45" dirty="0">
                <a:solidFill>
                  <a:srgbClr val="231F20"/>
                </a:solidFill>
                <a:latin typeface="Calibri"/>
                <a:cs typeface="Calibri"/>
              </a:rPr>
              <a:t>a</a:t>
            </a:r>
            <a:r>
              <a:rPr sz="1000" spc="135" dirty="0">
                <a:solidFill>
                  <a:srgbClr val="231F20"/>
                </a:solidFill>
                <a:latin typeface="Calibri"/>
                <a:cs typeface="Calibri"/>
              </a:rPr>
              <a:t> </a:t>
            </a:r>
            <a:r>
              <a:rPr sz="1000" spc="-10" dirty="0">
                <a:solidFill>
                  <a:srgbClr val="231F20"/>
                </a:solidFill>
                <a:latin typeface="Calibri"/>
                <a:cs typeface="Calibri"/>
              </a:rPr>
              <a:t>multilayer</a:t>
            </a:r>
            <a:r>
              <a:rPr sz="1000" spc="135" dirty="0">
                <a:solidFill>
                  <a:srgbClr val="231F20"/>
                </a:solidFill>
                <a:latin typeface="Calibri"/>
                <a:cs typeface="Calibri"/>
              </a:rPr>
              <a:t> </a:t>
            </a:r>
            <a:r>
              <a:rPr sz="1000" spc="-25" dirty="0">
                <a:solidFill>
                  <a:srgbClr val="231F20"/>
                </a:solidFill>
                <a:latin typeface="Calibri"/>
                <a:cs typeface="Calibri"/>
              </a:rPr>
              <a:t>perceptron</a:t>
            </a:r>
            <a:r>
              <a:rPr sz="1000" spc="140" dirty="0">
                <a:solidFill>
                  <a:srgbClr val="231F20"/>
                </a:solidFill>
                <a:latin typeface="Calibri"/>
                <a:cs typeface="Calibri"/>
              </a:rPr>
              <a:t> </a:t>
            </a:r>
            <a:r>
              <a:rPr sz="1000" spc="55" dirty="0">
                <a:solidFill>
                  <a:srgbClr val="231F20"/>
                </a:solidFill>
                <a:latin typeface="Calibri"/>
                <a:cs typeface="Calibri"/>
              </a:rPr>
              <a:t>(MLP)</a:t>
            </a:r>
            <a:endParaRPr sz="10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0574" y="352454"/>
            <a:ext cx="138176" cy="166071"/>
          </a:xfrm>
          <a:prstGeom prst="rect">
            <a:avLst/>
          </a:prstGeom>
        </p:spPr>
        <p:txBody>
          <a:bodyPr vert="horz" wrap="square" lIns="0" tIns="12065" rIns="0" bIns="0" rtlCol="0">
            <a:spAutoFit/>
          </a:bodyPr>
          <a:lstStyle/>
          <a:p>
            <a:pPr marL="12700">
              <a:lnSpc>
                <a:spcPct val="100000"/>
              </a:lnSpc>
              <a:spcBef>
                <a:spcPts val="95"/>
              </a:spcBef>
            </a:pPr>
            <a:r>
              <a:rPr sz="1000" spc="-30" dirty="0">
                <a:solidFill>
                  <a:srgbClr val="231F20"/>
                </a:solidFill>
                <a:latin typeface="Calibri"/>
                <a:cs typeface="Calibri"/>
              </a:rPr>
              <a:t>2</a:t>
            </a:r>
            <a:endParaRPr sz="1000">
              <a:latin typeface="Calibri"/>
              <a:cs typeface="Calibri"/>
            </a:endParaRPr>
          </a:p>
        </p:txBody>
      </p:sp>
      <p:sp>
        <p:nvSpPr>
          <p:cNvPr id="3" name="object 3"/>
          <p:cNvSpPr txBox="1"/>
          <p:nvPr/>
        </p:nvSpPr>
        <p:spPr>
          <a:xfrm>
            <a:off x="8115976" y="352454"/>
            <a:ext cx="3058160" cy="166071"/>
          </a:xfrm>
          <a:prstGeom prst="rect">
            <a:avLst/>
          </a:prstGeom>
        </p:spPr>
        <p:txBody>
          <a:bodyPr vert="horz" wrap="square" lIns="0" tIns="12065" rIns="0" bIns="0" rtlCol="0">
            <a:spAutoFit/>
          </a:bodyPr>
          <a:lstStyle/>
          <a:p>
            <a:pPr marL="12700">
              <a:lnSpc>
                <a:spcPct val="100000"/>
              </a:lnSpc>
              <a:spcBef>
                <a:spcPts val="95"/>
              </a:spcBef>
            </a:pPr>
            <a:r>
              <a:rPr sz="1000" spc="-20" dirty="0">
                <a:solidFill>
                  <a:srgbClr val="231F20"/>
                </a:solidFill>
                <a:latin typeface="Calibri"/>
                <a:cs typeface="Calibri"/>
              </a:rPr>
              <a:t>Advances</a:t>
            </a:r>
            <a:r>
              <a:rPr sz="1000" spc="-5" dirty="0">
                <a:solidFill>
                  <a:srgbClr val="231F20"/>
                </a:solidFill>
                <a:latin typeface="Calibri"/>
                <a:cs typeface="Calibri"/>
              </a:rPr>
              <a:t> </a:t>
            </a:r>
            <a:r>
              <a:rPr sz="1000" spc="25" dirty="0">
                <a:solidFill>
                  <a:srgbClr val="231F20"/>
                </a:solidFill>
                <a:latin typeface="Calibri"/>
                <a:cs typeface="Calibri"/>
              </a:rPr>
              <a:t>in</a:t>
            </a:r>
            <a:r>
              <a:rPr sz="1000" spc="-5" dirty="0">
                <a:solidFill>
                  <a:srgbClr val="231F20"/>
                </a:solidFill>
                <a:latin typeface="Calibri"/>
                <a:cs typeface="Calibri"/>
              </a:rPr>
              <a:t> </a:t>
            </a:r>
            <a:r>
              <a:rPr sz="1000" spc="10" dirty="0">
                <a:solidFill>
                  <a:srgbClr val="231F20"/>
                </a:solidFill>
                <a:latin typeface="Calibri"/>
                <a:cs typeface="Calibri"/>
              </a:rPr>
              <a:t>Artificial</a:t>
            </a:r>
            <a:r>
              <a:rPr sz="1000" spc="-5" dirty="0">
                <a:solidFill>
                  <a:srgbClr val="231F20"/>
                </a:solidFill>
                <a:latin typeface="Calibri"/>
                <a:cs typeface="Calibri"/>
              </a:rPr>
              <a:t> Neural </a:t>
            </a:r>
            <a:r>
              <a:rPr sz="1000" spc="-30" dirty="0">
                <a:solidFill>
                  <a:srgbClr val="231F20"/>
                </a:solidFill>
                <a:latin typeface="Calibri"/>
                <a:cs typeface="Calibri"/>
              </a:rPr>
              <a:t>Systems</a:t>
            </a:r>
            <a:endParaRPr sz="1000">
              <a:latin typeface="Calibri"/>
              <a:cs typeface="Calibri"/>
            </a:endParaRPr>
          </a:p>
        </p:txBody>
      </p:sp>
      <p:grpSp>
        <p:nvGrpSpPr>
          <p:cNvPr id="4" name="object 4"/>
          <p:cNvGrpSpPr/>
          <p:nvPr/>
        </p:nvGrpSpPr>
        <p:grpSpPr>
          <a:xfrm>
            <a:off x="8013517" y="981872"/>
            <a:ext cx="617728" cy="308697"/>
            <a:chOff x="5008448" y="1440078"/>
            <a:chExt cx="386080" cy="452755"/>
          </a:xfrm>
        </p:grpSpPr>
        <p:sp>
          <p:nvSpPr>
            <p:cNvPr id="5" name="object 5"/>
            <p:cNvSpPr/>
            <p:nvPr/>
          </p:nvSpPr>
          <p:spPr>
            <a:xfrm>
              <a:off x="5011623" y="1570380"/>
              <a:ext cx="379730" cy="319405"/>
            </a:xfrm>
            <a:custGeom>
              <a:avLst/>
              <a:gdLst/>
              <a:ahLst/>
              <a:cxnLst/>
              <a:rect l="l" t="t" r="r" b="b"/>
              <a:pathLst>
                <a:path w="379729" h="319405">
                  <a:moveTo>
                    <a:pt x="189560" y="0"/>
                  </a:moveTo>
                  <a:lnTo>
                    <a:pt x="115787" y="6645"/>
                  </a:lnTo>
                  <a:lnTo>
                    <a:pt x="55532" y="22786"/>
                  </a:lnTo>
                  <a:lnTo>
                    <a:pt x="14900" y="42733"/>
                  </a:lnTo>
                  <a:lnTo>
                    <a:pt x="0" y="60794"/>
                  </a:lnTo>
                  <a:lnTo>
                    <a:pt x="0" y="282016"/>
                  </a:lnTo>
                  <a:lnTo>
                    <a:pt x="14900" y="296368"/>
                  </a:lnTo>
                  <a:lnTo>
                    <a:pt x="55532" y="308082"/>
                  </a:lnTo>
                  <a:lnTo>
                    <a:pt x="115787" y="315977"/>
                  </a:lnTo>
                  <a:lnTo>
                    <a:pt x="189560" y="318871"/>
                  </a:lnTo>
                  <a:lnTo>
                    <a:pt x="263397" y="315977"/>
                  </a:lnTo>
                  <a:lnTo>
                    <a:pt x="323659" y="308082"/>
                  </a:lnTo>
                  <a:lnTo>
                    <a:pt x="364271" y="296368"/>
                  </a:lnTo>
                  <a:lnTo>
                    <a:pt x="379158" y="282016"/>
                  </a:lnTo>
                  <a:lnTo>
                    <a:pt x="379158" y="60794"/>
                  </a:lnTo>
                  <a:lnTo>
                    <a:pt x="364271" y="42733"/>
                  </a:lnTo>
                  <a:lnTo>
                    <a:pt x="323659" y="22786"/>
                  </a:lnTo>
                  <a:lnTo>
                    <a:pt x="263397" y="6645"/>
                  </a:lnTo>
                  <a:lnTo>
                    <a:pt x="189560" y="0"/>
                  </a:lnTo>
                  <a:close/>
                </a:path>
              </a:pathLst>
            </a:custGeom>
            <a:solidFill>
              <a:srgbClr val="90C7D5"/>
            </a:solidFill>
          </p:spPr>
          <p:txBody>
            <a:bodyPr wrap="square" lIns="0" tIns="0" rIns="0" bIns="0" rtlCol="0"/>
            <a:lstStyle/>
            <a:p>
              <a:endParaRPr/>
            </a:p>
          </p:txBody>
        </p:sp>
        <p:sp>
          <p:nvSpPr>
            <p:cNvPr id="6" name="object 6"/>
            <p:cNvSpPr/>
            <p:nvPr/>
          </p:nvSpPr>
          <p:spPr>
            <a:xfrm>
              <a:off x="5011623" y="1570380"/>
              <a:ext cx="379730" cy="319405"/>
            </a:xfrm>
            <a:custGeom>
              <a:avLst/>
              <a:gdLst/>
              <a:ahLst/>
              <a:cxnLst/>
              <a:rect l="l" t="t" r="r" b="b"/>
              <a:pathLst>
                <a:path w="379729" h="319405">
                  <a:moveTo>
                    <a:pt x="189560" y="0"/>
                  </a:moveTo>
                  <a:lnTo>
                    <a:pt x="115787" y="6645"/>
                  </a:lnTo>
                  <a:lnTo>
                    <a:pt x="55532" y="22786"/>
                  </a:lnTo>
                  <a:lnTo>
                    <a:pt x="14900" y="42733"/>
                  </a:lnTo>
                  <a:lnTo>
                    <a:pt x="0" y="60794"/>
                  </a:lnTo>
                  <a:lnTo>
                    <a:pt x="0" y="282016"/>
                  </a:lnTo>
                  <a:lnTo>
                    <a:pt x="14900" y="296368"/>
                  </a:lnTo>
                  <a:lnTo>
                    <a:pt x="55532" y="308082"/>
                  </a:lnTo>
                  <a:lnTo>
                    <a:pt x="115787" y="315977"/>
                  </a:lnTo>
                  <a:lnTo>
                    <a:pt x="189560" y="318871"/>
                  </a:lnTo>
                  <a:lnTo>
                    <a:pt x="263397" y="315977"/>
                  </a:lnTo>
                  <a:lnTo>
                    <a:pt x="323659" y="308082"/>
                  </a:lnTo>
                  <a:lnTo>
                    <a:pt x="364271" y="296368"/>
                  </a:lnTo>
                  <a:lnTo>
                    <a:pt x="379158" y="282016"/>
                  </a:lnTo>
                  <a:lnTo>
                    <a:pt x="379158" y="60794"/>
                  </a:lnTo>
                  <a:lnTo>
                    <a:pt x="364271" y="42733"/>
                  </a:lnTo>
                  <a:lnTo>
                    <a:pt x="323659" y="22786"/>
                  </a:lnTo>
                  <a:lnTo>
                    <a:pt x="263397" y="6645"/>
                  </a:lnTo>
                  <a:lnTo>
                    <a:pt x="189560" y="0"/>
                  </a:lnTo>
                  <a:close/>
                </a:path>
              </a:pathLst>
            </a:custGeom>
            <a:ln w="6349">
              <a:solidFill>
                <a:srgbClr val="010202"/>
              </a:solidFill>
            </a:ln>
          </p:spPr>
          <p:txBody>
            <a:bodyPr wrap="square" lIns="0" tIns="0" rIns="0" bIns="0" rtlCol="0"/>
            <a:lstStyle/>
            <a:p>
              <a:endParaRPr/>
            </a:p>
          </p:txBody>
        </p:sp>
        <p:sp>
          <p:nvSpPr>
            <p:cNvPr id="7" name="object 7"/>
            <p:cNvSpPr/>
            <p:nvPr/>
          </p:nvSpPr>
          <p:spPr>
            <a:xfrm>
              <a:off x="5011623" y="1570380"/>
              <a:ext cx="379730" cy="97790"/>
            </a:xfrm>
            <a:custGeom>
              <a:avLst/>
              <a:gdLst/>
              <a:ahLst/>
              <a:cxnLst/>
              <a:rect l="l" t="t" r="r" b="b"/>
              <a:pathLst>
                <a:path w="379729" h="97789">
                  <a:moveTo>
                    <a:pt x="189560" y="0"/>
                  </a:moveTo>
                  <a:lnTo>
                    <a:pt x="115787" y="6645"/>
                  </a:lnTo>
                  <a:lnTo>
                    <a:pt x="55532" y="22786"/>
                  </a:lnTo>
                  <a:lnTo>
                    <a:pt x="14900" y="42733"/>
                  </a:lnTo>
                  <a:lnTo>
                    <a:pt x="0" y="60794"/>
                  </a:lnTo>
                  <a:lnTo>
                    <a:pt x="14900" y="75158"/>
                  </a:lnTo>
                  <a:lnTo>
                    <a:pt x="55532" y="86871"/>
                  </a:lnTo>
                  <a:lnTo>
                    <a:pt x="115787" y="94759"/>
                  </a:lnTo>
                  <a:lnTo>
                    <a:pt x="189560" y="97650"/>
                  </a:lnTo>
                  <a:lnTo>
                    <a:pt x="263397" y="94759"/>
                  </a:lnTo>
                  <a:lnTo>
                    <a:pt x="323659" y="86871"/>
                  </a:lnTo>
                  <a:lnTo>
                    <a:pt x="364271" y="75158"/>
                  </a:lnTo>
                  <a:lnTo>
                    <a:pt x="379158" y="60794"/>
                  </a:lnTo>
                  <a:lnTo>
                    <a:pt x="364271" y="42733"/>
                  </a:lnTo>
                  <a:lnTo>
                    <a:pt x="323659" y="22786"/>
                  </a:lnTo>
                  <a:lnTo>
                    <a:pt x="263397" y="6645"/>
                  </a:lnTo>
                  <a:lnTo>
                    <a:pt x="189560" y="0"/>
                  </a:lnTo>
                  <a:close/>
                </a:path>
              </a:pathLst>
            </a:custGeom>
            <a:solidFill>
              <a:srgbClr val="A7D2DD"/>
            </a:solidFill>
          </p:spPr>
          <p:txBody>
            <a:bodyPr wrap="square" lIns="0" tIns="0" rIns="0" bIns="0" rtlCol="0"/>
            <a:lstStyle/>
            <a:p>
              <a:endParaRPr/>
            </a:p>
          </p:txBody>
        </p:sp>
        <p:sp>
          <p:nvSpPr>
            <p:cNvPr id="8" name="object 8"/>
            <p:cNvSpPr/>
            <p:nvPr/>
          </p:nvSpPr>
          <p:spPr>
            <a:xfrm>
              <a:off x="5011623" y="1570380"/>
              <a:ext cx="379730" cy="97790"/>
            </a:xfrm>
            <a:custGeom>
              <a:avLst/>
              <a:gdLst/>
              <a:ahLst/>
              <a:cxnLst/>
              <a:rect l="l" t="t" r="r" b="b"/>
              <a:pathLst>
                <a:path w="379729" h="97789">
                  <a:moveTo>
                    <a:pt x="0" y="60794"/>
                  </a:moveTo>
                  <a:lnTo>
                    <a:pt x="14900" y="75158"/>
                  </a:lnTo>
                  <a:lnTo>
                    <a:pt x="55532" y="86871"/>
                  </a:lnTo>
                  <a:lnTo>
                    <a:pt x="115787" y="94759"/>
                  </a:lnTo>
                  <a:lnTo>
                    <a:pt x="189560" y="97650"/>
                  </a:lnTo>
                  <a:lnTo>
                    <a:pt x="263397" y="94759"/>
                  </a:lnTo>
                  <a:lnTo>
                    <a:pt x="323659" y="86871"/>
                  </a:lnTo>
                  <a:lnTo>
                    <a:pt x="364271" y="75158"/>
                  </a:lnTo>
                  <a:lnTo>
                    <a:pt x="379158" y="60794"/>
                  </a:lnTo>
                  <a:lnTo>
                    <a:pt x="364271" y="42733"/>
                  </a:lnTo>
                  <a:lnTo>
                    <a:pt x="323659" y="22786"/>
                  </a:lnTo>
                  <a:lnTo>
                    <a:pt x="263397" y="6645"/>
                  </a:lnTo>
                  <a:lnTo>
                    <a:pt x="189560" y="0"/>
                  </a:lnTo>
                  <a:lnTo>
                    <a:pt x="115787" y="6645"/>
                  </a:lnTo>
                  <a:lnTo>
                    <a:pt x="55532" y="22786"/>
                  </a:lnTo>
                  <a:lnTo>
                    <a:pt x="14900" y="42733"/>
                  </a:lnTo>
                  <a:lnTo>
                    <a:pt x="0" y="60794"/>
                  </a:lnTo>
                </a:path>
              </a:pathLst>
            </a:custGeom>
            <a:ln w="6350">
              <a:solidFill>
                <a:srgbClr val="010202"/>
              </a:solidFill>
            </a:ln>
          </p:spPr>
          <p:txBody>
            <a:bodyPr wrap="square" lIns="0" tIns="0" rIns="0" bIns="0" rtlCol="0"/>
            <a:lstStyle/>
            <a:p>
              <a:endParaRPr/>
            </a:p>
          </p:txBody>
        </p:sp>
        <p:sp>
          <p:nvSpPr>
            <p:cNvPr id="9" name="object 9"/>
            <p:cNvSpPr/>
            <p:nvPr/>
          </p:nvSpPr>
          <p:spPr>
            <a:xfrm>
              <a:off x="5201526" y="1449260"/>
              <a:ext cx="635" cy="159385"/>
            </a:xfrm>
            <a:custGeom>
              <a:avLst/>
              <a:gdLst/>
              <a:ahLst/>
              <a:cxnLst/>
              <a:rect l="l" t="t" r="r" b="b"/>
              <a:pathLst>
                <a:path w="635" h="159384">
                  <a:moveTo>
                    <a:pt x="114" y="159296"/>
                  </a:moveTo>
                  <a:lnTo>
                    <a:pt x="0" y="0"/>
                  </a:lnTo>
                </a:path>
              </a:pathLst>
            </a:custGeom>
            <a:ln w="6350">
              <a:solidFill>
                <a:srgbClr val="010202"/>
              </a:solidFill>
            </a:ln>
          </p:spPr>
          <p:txBody>
            <a:bodyPr wrap="square" lIns="0" tIns="0" rIns="0" bIns="0" rtlCol="0"/>
            <a:lstStyle/>
            <a:p>
              <a:endParaRPr/>
            </a:p>
          </p:txBody>
        </p:sp>
        <p:sp>
          <p:nvSpPr>
            <p:cNvPr id="10" name="object 10"/>
            <p:cNvSpPr/>
            <p:nvPr/>
          </p:nvSpPr>
          <p:spPr>
            <a:xfrm>
              <a:off x="5169433" y="1440078"/>
              <a:ext cx="64769" cy="41910"/>
            </a:xfrm>
            <a:custGeom>
              <a:avLst/>
              <a:gdLst/>
              <a:ahLst/>
              <a:cxnLst/>
              <a:rect l="l" t="t" r="r" b="b"/>
              <a:pathLst>
                <a:path w="64770" h="41909">
                  <a:moveTo>
                    <a:pt x="32080" y="0"/>
                  </a:moveTo>
                  <a:lnTo>
                    <a:pt x="25497" y="9646"/>
                  </a:lnTo>
                  <a:lnTo>
                    <a:pt x="17987" y="18661"/>
                  </a:lnTo>
                  <a:lnTo>
                    <a:pt x="9504" y="26701"/>
                  </a:lnTo>
                  <a:lnTo>
                    <a:pt x="0" y="33426"/>
                  </a:lnTo>
                  <a:lnTo>
                    <a:pt x="12" y="41478"/>
                  </a:lnTo>
                  <a:lnTo>
                    <a:pt x="9093" y="35001"/>
                  </a:lnTo>
                  <a:lnTo>
                    <a:pt x="17557" y="27676"/>
                  </a:lnTo>
                  <a:lnTo>
                    <a:pt x="25269" y="19546"/>
                  </a:lnTo>
                  <a:lnTo>
                    <a:pt x="32092" y="10655"/>
                  </a:lnTo>
                  <a:lnTo>
                    <a:pt x="38829" y="19483"/>
                  </a:lnTo>
                  <a:lnTo>
                    <a:pt x="46494" y="27493"/>
                  </a:lnTo>
                  <a:lnTo>
                    <a:pt x="54988" y="34749"/>
                  </a:lnTo>
                  <a:lnTo>
                    <a:pt x="64211" y="41313"/>
                  </a:lnTo>
                  <a:lnTo>
                    <a:pt x="64211" y="33388"/>
                  </a:lnTo>
                  <a:lnTo>
                    <a:pt x="54786" y="26521"/>
                  </a:lnTo>
                  <a:lnTo>
                    <a:pt x="46250" y="18542"/>
                  </a:lnTo>
                  <a:lnTo>
                    <a:pt x="38661" y="9638"/>
                  </a:lnTo>
                  <a:lnTo>
                    <a:pt x="32080" y="0"/>
                  </a:lnTo>
                  <a:close/>
                </a:path>
              </a:pathLst>
            </a:custGeom>
            <a:solidFill>
              <a:srgbClr val="010202"/>
            </a:solidFill>
          </p:spPr>
          <p:txBody>
            <a:bodyPr wrap="square" lIns="0" tIns="0" rIns="0" bIns="0" rtlCol="0"/>
            <a:lstStyle/>
            <a:p>
              <a:endParaRPr/>
            </a:p>
          </p:txBody>
        </p:sp>
      </p:grpSp>
      <p:grpSp>
        <p:nvGrpSpPr>
          <p:cNvPr id="11" name="object 11"/>
          <p:cNvGrpSpPr/>
          <p:nvPr/>
        </p:nvGrpSpPr>
        <p:grpSpPr>
          <a:xfrm>
            <a:off x="2749234" y="833429"/>
            <a:ext cx="537464" cy="44161"/>
            <a:chOff x="1718271" y="1222362"/>
            <a:chExt cx="335915" cy="64769"/>
          </a:xfrm>
        </p:grpSpPr>
        <p:sp>
          <p:nvSpPr>
            <p:cNvPr id="12" name="object 12"/>
            <p:cNvSpPr/>
            <p:nvPr/>
          </p:nvSpPr>
          <p:spPr>
            <a:xfrm>
              <a:off x="1718271" y="1254480"/>
              <a:ext cx="327025" cy="0"/>
            </a:xfrm>
            <a:custGeom>
              <a:avLst/>
              <a:gdLst/>
              <a:ahLst/>
              <a:cxnLst/>
              <a:rect l="l" t="t" r="r" b="b"/>
              <a:pathLst>
                <a:path w="327025">
                  <a:moveTo>
                    <a:pt x="0" y="0"/>
                  </a:moveTo>
                  <a:lnTo>
                    <a:pt x="326453" y="0"/>
                  </a:lnTo>
                </a:path>
              </a:pathLst>
            </a:custGeom>
            <a:ln w="6350">
              <a:solidFill>
                <a:srgbClr val="010202"/>
              </a:solidFill>
            </a:ln>
          </p:spPr>
          <p:txBody>
            <a:bodyPr wrap="square" lIns="0" tIns="0" rIns="0" bIns="0" rtlCol="0"/>
            <a:lstStyle/>
            <a:p>
              <a:endParaRPr/>
            </a:p>
          </p:txBody>
        </p:sp>
        <p:sp>
          <p:nvSpPr>
            <p:cNvPr id="13" name="object 13"/>
            <p:cNvSpPr/>
            <p:nvPr/>
          </p:nvSpPr>
          <p:spPr>
            <a:xfrm>
              <a:off x="2012454" y="1222362"/>
              <a:ext cx="41910" cy="64769"/>
            </a:xfrm>
            <a:custGeom>
              <a:avLst/>
              <a:gdLst/>
              <a:ahLst/>
              <a:cxnLst/>
              <a:rect l="l" t="t" r="r" b="b"/>
              <a:pathLst>
                <a:path w="41910" h="64769">
                  <a:moveTo>
                    <a:pt x="8051" y="0"/>
                  </a:moveTo>
                  <a:lnTo>
                    <a:pt x="0" y="0"/>
                  </a:lnTo>
                  <a:lnTo>
                    <a:pt x="6473" y="9095"/>
                  </a:lnTo>
                  <a:lnTo>
                    <a:pt x="13789" y="17568"/>
                  </a:lnTo>
                  <a:lnTo>
                    <a:pt x="21909" y="25287"/>
                  </a:lnTo>
                  <a:lnTo>
                    <a:pt x="30797" y="32118"/>
                  </a:lnTo>
                  <a:lnTo>
                    <a:pt x="21967" y="38847"/>
                  </a:lnTo>
                  <a:lnTo>
                    <a:pt x="13952" y="46507"/>
                  </a:lnTo>
                  <a:lnTo>
                    <a:pt x="6692" y="54996"/>
                  </a:lnTo>
                  <a:lnTo>
                    <a:pt x="126" y="64211"/>
                  </a:lnTo>
                  <a:lnTo>
                    <a:pt x="8051" y="64211"/>
                  </a:lnTo>
                  <a:lnTo>
                    <a:pt x="14915" y="54794"/>
                  </a:lnTo>
                  <a:lnTo>
                    <a:pt x="22899" y="46264"/>
                  </a:lnTo>
                  <a:lnTo>
                    <a:pt x="31810" y="38684"/>
                  </a:lnTo>
                  <a:lnTo>
                    <a:pt x="41452" y="32118"/>
                  </a:lnTo>
                  <a:lnTo>
                    <a:pt x="31808" y="25526"/>
                  </a:lnTo>
                  <a:lnTo>
                    <a:pt x="22799" y="18007"/>
                  </a:lnTo>
                  <a:lnTo>
                    <a:pt x="14767" y="9513"/>
                  </a:lnTo>
                  <a:lnTo>
                    <a:pt x="8051" y="0"/>
                  </a:lnTo>
                  <a:close/>
                </a:path>
              </a:pathLst>
            </a:custGeom>
            <a:solidFill>
              <a:srgbClr val="010202"/>
            </a:solidFill>
          </p:spPr>
          <p:txBody>
            <a:bodyPr wrap="square" lIns="0" tIns="0" rIns="0" bIns="0" rtlCol="0"/>
            <a:lstStyle/>
            <a:p>
              <a:endParaRPr/>
            </a:p>
          </p:txBody>
        </p:sp>
      </p:grpSp>
      <p:grpSp>
        <p:nvGrpSpPr>
          <p:cNvPr id="14" name="object 14"/>
          <p:cNvGrpSpPr/>
          <p:nvPr/>
        </p:nvGrpSpPr>
        <p:grpSpPr>
          <a:xfrm>
            <a:off x="3996578" y="833429"/>
            <a:ext cx="911352" cy="44161"/>
            <a:chOff x="2497861" y="1222362"/>
            <a:chExt cx="569595" cy="64769"/>
          </a:xfrm>
        </p:grpSpPr>
        <p:sp>
          <p:nvSpPr>
            <p:cNvPr id="15" name="object 15"/>
            <p:cNvSpPr/>
            <p:nvPr/>
          </p:nvSpPr>
          <p:spPr>
            <a:xfrm>
              <a:off x="2497861" y="1254480"/>
              <a:ext cx="560705" cy="0"/>
            </a:xfrm>
            <a:custGeom>
              <a:avLst/>
              <a:gdLst/>
              <a:ahLst/>
              <a:cxnLst/>
              <a:rect l="l" t="t" r="r" b="b"/>
              <a:pathLst>
                <a:path w="560705">
                  <a:moveTo>
                    <a:pt x="0" y="0"/>
                  </a:moveTo>
                  <a:lnTo>
                    <a:pt x="560120" y="0"/>
                  </a:lnTo>
                </a:path>
              </a:pathLst>
            </a:custGeom>
            <a:ln w="6350">
              <a:solidFill>
                <a:srgbClr val="010202"/>
              </a:solidFill>
            </a:ln>
          </p:spPr>
          <p:txBody>
            <a:bodyPr wrap="square" lIns="0" tIns="0" rIns="0" bIns="0" rtlCol="0"/>
            <a:lstStyle/>
            <a:p>
              <a:endParaRPr/>
            </a:p>
          </p:txBody>
        </p:sp>
        <p:sp>
          <p:nvSpPr>
            <p:cNvPr id="16" name="object 16"/>
            <p:cNvSpPr/>
            <p:nvPr/>
          </p:nvSpPr>
          <p:spPr>
            <a:xfrm>
              <a:off x="3025711" y="1222362"/>
              <a:ext cx="41910" cy="64769"/>
            </a:xfrm>
            <a:custGeom>
              <a:avLst/>
              <a:gdLst/>
              <a:ahLst/>
              <a:cxnLst/>
              <a:rect l="l" t="t" r="r" b="b"/>
              <a:pathLst>
                <a:path w="41910" h="64769">
                  <a:moveTo>
                    <a:pt x="8064" y="0"/>
                  </a:moveTo>
                  <a:lnTo>
                    <a:pt x="0" y="0"/>
                  </a:lnTo>
                  <a:lnTo>
                    <a:pt x="6478" y="9095"/>
                  </a:lnTo>
                  <a:lnTo>
                    <a:pt x="13795" y="17568"/>
                  </a:lnTo>
                  <a:lnTo>
                    <a:pt x="21917" y="25287"/>
                  </a:lnTo>
                  <a:lnTo>
                    <a:pt x="30810" y="32118"/>
                  </a:lnTo>
                  <a:lnTo>
                    <a:pt x="21972" y="38847"/>
                  </a:lnTo>
                  <a:lnTo>
                    <a:pt x="13954" y="46507"/>
                  </a:lnTo>
                  <a:lnTo>
                    <a:pt x="6692" y="54996"/>
                  </a:lnTo>
                  <a:lnTo>
                    <a:pt x="126" y="64211"/>
                  </a:lnTo>
                  <a:lnTo>
                    <a:pt x="8064" y="64211"/>
                  </a:lnTo>
                  <a:lnTo>
                    <a:pt x="14928" y="54794"/>
                  </a:lnTo>
                  <a:lnTo>
                    <a:pt x="22912" y="46264"/>
                  </a:lnTo>
                  <a:lnTo>
                    <a:pt x="31822" y="38684"/>
                  </a:lnTo>
                  <a:lnTo>
                    <a:pt x="41465" y="32118"/>
                  </a:lnTo>
                  <a:lnTo>
                    <a:pt x="31821" y="25526"/>
                  </a:lnTo>
                  <a:lnTo>
                    <a:pt x="22812" y="18007"/>
                  </a:lnTo>
                  <a:lnTo>
                    <a:pt x="14780" y="9513"/>
                  </a:lnTo>
                  <a:lnTo>
                    <a:pt x="8064" y="0"/>
                  </a:lnTo>
                  <a:close/>
                </a:path>
              </a:pathLst>
            </a:custGeom>
            <a:solidFill>
              <a:srgbClr val="010202"/>
            </a:solidFill>
          </p:spPr>
          <p:txBody>
            <a:bodyPr wrap="square" lIns="0" tIns="0" rIns="0" bIns="0" rtlCol="0"/>
            <a:lstStyle/>
            <a:p>
              <a:endParaRPr/>
            </a:p>
          </p:txBody>
        </p:sp>
      </p:grpSp>
      <p:grpSp>
        <p:nvGrpSpPr>
          <p:cNvPr id="17" name="object 17"/>
          <p:cNvGrpSpPr/>
          <p:nvPr/>
        </p:nvGrpSpPr>
        <p:grpSpPr>
          <a:xfrm>
            <a:off x="5666557" y="833429"/>
            <a:ext cx="770128" cy="44161"/>
            <a:chOff x="3541598" y="1222362"/>
            <a:chExt cx="481330" cy="64769"/>
          </a:xfrm>
        </p:grpSpPr>
        <p:sp>
          <p:nvSpPr>
            <p:cNvPr id="18" name="object 18"/>
            <p:cNvSpPr/>
            <p:nvPr/>
          </p:nvSpPr>
          <p:spPr>
            <a:xfrm>
              <a:off x="3541598" y="1254480"/>
              <a:ext cx="472440" cy="0"/>
            </a:xfrm>
            <a:custGeom>
              <a:avLst/>
              <a:gdLst/>
              <a:ahLst/>
              <a:cxnLst/>
              <a:rect l="l" t="t" r="r" b="b"/>
              <a:pathLst>
                <a:path w="472439">
                  <a:moveTo>
                    <a:pt x="0" y="0"/>
                  </a:moveTo>
                  <a:lnTo>
                    <a:pt x="471932" y="0"/>
                  </a:lnTo>
                </a:path>
              </a:pathLst>
            </a:custGeom>
            <a:ln w="6350">
              <a:solidFill>
                <a:srgbClr val="010202"/>
              </a:solidFill>
            </a:ln>
          </p:spPr>
          <p:txBody>
            <a:bodyPr wrap="square" lIns="0" tIns="0" rIns="0" bIns="0" rtlCol="0"/>
            <a:lstStyle/>
            <a:p>
              <a:endParaRPr/>
            </a:p>
          </p:txBody>
        </p:sp>
        <p:sp>
          <p:nvSpPr>
            <p:cNvPr id="19" name="object 19"/>
            <p:cNvSpPr/>
            <p:nvPr/>
          </p:nvSpPr>
          <p:spPr>
            <a:xfrm>
              <a:off x="3981259" y="1222362"/>
              <a:ext cx="41910" cy="64769"/>
            </a:xfrm>
            <a:custGeom>
              <a:avLst/>
              <a:gdLst/>
              <a:ahLst/>
              <a:cxnLst/>
              <a:rect l="l" t="t" r="r" b="b"/>
              <a:pathLst>
                <a:path w="41910" h="64769">
                  <a:moveTo>
                    <a:pt x="8051" y="0"/>
                  </a:moveTo>
                  <a:lnTo>
                    <a:pt x="0" y="0"/>
                  </a:lnTo>
                  <a:lnTo>
                    <a:pt x="6473" y="9095"/>
                  </a:lnTo>
                  <a:lnTo>
                    <a:pt x="13789" y="17568"/>
                  </a:lnTo>
                  <a:lnTo>
                    <a:pt x="21909" y="25287"/>
                  </a:lnTo>
                  <a:lnTo>
                    <a:pt x="30797" y="32118"/>
                  </a:lnTo>
                  <a:lnTo>
                    <a:pt x="21967" y="38847"/>
                  </a:lnTo>
                  <a:lnTo>
                    <a:pt x="13952" y="46507"/>
                  </a:lnTo>
                  <a:lnTo>
                    <a:pt x="6692" y="54996"/>
                  </a:lnTo>
                  <a:lnTo>
                    <a:pt x="126" y="64211"/>
                  </a:lnTo>
                  <a:lnTo>
                    <a:pt x="8051" y="64211"/>
                  </a:lnTo>
                  <a:lnTo>
                    <a:pt x="14915" y="54794"/>
                  </a:lnTo>
                  <a:lnTo>
                    <a:pt x="22899" y="46264"/>
                  </a:lnTo>
                  <a:lnTo>
                    <a:pt x="31810" y="38684"/>
                  </a:lnTo>
                  <a:lnTo>
                    <a:pt x="41452" y="32118"/>
                  </a:lnTo>
                  <a:lnTo>
                    <a:pt x="31808" y="25526"/>
                  </a:lnTo>
                  <a:lnTo>
                    <a:pt x="22799" y="18007"/>
                  </a:lnTo>
                  <a:lnTo>
                    <a:pt x="14767" y="9513"/>
                  </a:lnTo>
                  <a:lnTo>
                    <a:pt x="8051" y="0"/>
                  </a:lnTo>
                  <a:close/>
                </a:path>
              </a:pathLst>
            </a:custGeom>
            <a:solidFill>
              <a:srgbClr val="010202"/>
            </a:solidFill>
          </p:spPr>
          <p:txBody>
            <a:bodyPr wrap="square" lIns="0" tIns="0" rIns="0" bIns="0" rtlCol="0"/>
            <a:lstStyle/>
            <a:p>
              <a:endParaRPr/>
            </a:p>
          </p:txBody>
        </p:sp>
      </p:grpSp>
      <p:grpSp>
        <p:nvGrpSpPr>
          <p:cNvPr id="20" name="object 20"/>
          <p:cNvGrpSpPr/>
          <p:nvPr/>
        </p:nvGrpSpPr>
        <p:grpSpPr>
          <a:xfrm>
            <a:off x="7166315" y="833429"/>
            <a:ext cx="770128" cy="44161"/>
            <a:chOff x="4478947" y="1222362"/>
            <a:chExt cx="481330" cy="64769"/>
          </a:xfrm>
        </p:grpSpPr>
        <p:sp>
          <p:nvSpPr>
            <p:cNvPr id="21" name="object 21"/>
            <p:cNvSpPr/>
            <p:nvPr/>
          </p:nvSpPr>
          <p:spPr>
            <a:xfrm>
              <a:off x="4478947" y="1254480"/>
              <a:ext cx="472440" cy="0"/>
            </a:xfrm>
            <a:custGeom>
              <a:avLst/>
              <a:gdLst/>
              <a:ahLst/>
              <a:cxnLst/>
              <a:rect l="l" t="t" r="r" b="b"/>
              <a:pathLst>
                <a:path w="472439">
                  <a:moveTo>
                    <a:pt x="0" y="0"/>
                  </a:moveTo>
                  <a:lnTo>
                    <a:pt x="471919" y="0"/>
                  </a:lnTo>
                </a:path>
              </a:pathLst>
            </a:custGeom>
            <a:ln w="6350">
              <a:solidFill>
                <a:srgbClr val="010202"/>
              </a:solidFill>
            </a:ln>
          </p:spPr>
          <p:txBody>
            <a:bodyPr wrap="square" lIns="0" tIns="0" rIns="0" bIns="0" rtlCol="0"/>
            <a:lstStyle/>
            <a:p>
              <a:endParaRPr/>
            </a:p>
          </p:txBody>
        </p:sp>
        <p:sp>
          <p:nvSpPr>
            <p:cNvPr id="22" name="object 22"/>
            <p:cNvSpPr/>
            <p:nvPr/>
          </p:nvSpPr>
          <p:spPr>
            <a:xfrm>
              <a:off x="4918595" y="1222362"/>
              <a:ext cx="41910" cy="64769"/>
            </a:xfrm>
            <a:custGeom>
              <a:avLst/>
              <a:gdLst/>
              <a:ahLst/>
              <a:cxnLst/>
              <a:rect l="l" t="t" r="r" b="b"/>
              <a:pathLst>
                <a:path w="41910" h="64769">
                  <a:moveTo>
                    <a:pt x="8051" y="0"/>
                  </a:moveTo>
                  <a:lnTo>
                    <a:pt x="0" y="0"/>
                  </a:lnTo>
                  <a:lnTo>
                    <a:pt x="6473" y="9095"/>
                  </a:lnTo>
                  <a:lnTo>
                    <a:pt x="13789" y="17568"/>
                  </a:lnTo>
                  <a:lnTo>
                    <a:pt x="21909" y="25287"/>
                  </a:lnTo>
                  <a:lnTo>
                    <a:pt x="30797" y="32118"/>
                  </a:lnTo>
                  <a:lnTo>
                    <a:pt x="21967" y="38847"/>
                  </a:lnTo>
                  <a:lnTo>
                    <a:pt x="13952" y="46507"/>
                  </a:lnTo>
                  <a:lnTo>
                    <a:pt x="6692" y="54996"/>
                  </a:lnTo>
                  <a:lnTo>
                    <a:pt x="126" y="64211"/>
                  </a:lnTo>
                  <a:lnTo>
                    <a:pt x="8051" y="64211"/>
                  </a:lnTo>
                  <a:lnTo>
                    <a:pt x="14922" y="54794"/>
                  </a:lnTo>
                  <a:lnTo>
                    <a:pt x="22910" y="46264"/>
                  </a:lnTo>
                  <a:lnTo>
                    <a:pt x="31822" y="38684"/>
                  </a:lnTo>
                  <a:lnTo>
                    <a:pt x="41465" y="32118"/>
                  </a:lnTo>
                  <a:lnTo>
                    <a:pt x="31820" y="25526"/>
                  </a:lnTo>
                  <a:lnTo>
                    <a:pt x="22810" y="18007"/>
                  </a:lnTo>
                  <a:lnTo>
                    <a:pt x="14774" y="9513"/>
                  </a:lnTo>
                  <a:lnTo>
                    <a:pt x="8051" y="0"/>
                  </a:lnTo>
                  <a:close/>
                </a:path>
              </a:pathLst>
            </a:custGeom>
            <a:solidFill>
              <a:srgbClr val="010202"/>
            </a:solidFill>
          </p:spPr>
          <p:txBody>
            <a:bodyPr wrap="square" lIns="0" tIns="0" rIns="0" bIns="0" rtlCol="0"/>
            <a:lstStyle/>
            <a:p>
              <a:endParaRPr/>
            </a:p>
          </p:txBody>
        </p:sp>
      </p:grpSp>
      <p:grpSp>
        <p:nvGrpSpPr>
          <p:cNvPr id="23" name="object 23"/>
          <p:cNvGrpSpPr/>
          <p:nvPr/>
        </p:nvGrpSpPr>
        <p:grpSpPr>
          <a:xfrm>
            <a:off x="8649979" y="832572"/>
            <a:ext cx="770128" cy="44161"/>
            <a:chOff x="5406237" y="1221105"/>
            <a:chExt cx="481330" cy="64769"/>
          </a:xfrm>
        </p:grpSpPr>
        <p:sp>
          <p:nvSpPr>
            <p:cNvPr id="24" name="object 24"/>
            <p:cNvSpPr/>
            <p:nvPr/>
          </p:nvSpPr>
          <p:spPr>
            <a:xfrm>
              <a:off x="5406237" y="1253210"/>
              <a:ext cx="472440" cy="0"/>
            </a:xfrm>
            <a:custGeom>
              <a:avLst/>
              <a:gdLst/>
              <a:ahLst/>
              <a:cxnLst/>
              <a:rect l="l" t="t" r="r" b="b"/>
              <a:pathLst>
                <a:path w="472439">
                  <a:moveTo>
                    <a:pt x="0" y="0"/>
                  </a:moveTo>
                  <a:lnTo>
                    <a:pt x="471919" y="0"/>
                  </a:lnTo>
                </a:path>
              </a:pathLst>
            </a:custGeom>
            <a:ln w="6350">
              <a:solidFill>
                <a:srgbClr val="010202"/>
              </a:solidFill>
            </a:ln>
          </p:spPr>
          <p:txBody>
            <a:bodyPr wrap="square" lIns="0" tIns="0" rIns="0" bIns="0" rtlCol="0"/>
            <a:lstStyle/>
            <a:p>
              <a:endParaRPr/>
            </a:p>
          </p:txBody>
        </p:sp>
        <p:sp>
          <p:nvSpPr>
            <p:cNvPr id="25" name="object 25"/>
            <p:cNvSpPr/>
            <p:nvPr/>
          </p:nvSpPr>
          <p:spPr>
            <a:xfrm>
              <a:off x="5845886" y="1221105"/>
              <a:ext cx="41910" cy="64769"/>
            </a:xfrm>
            <a:custGeom>
              <a:avLst/>
              <a:gdLst/>
              <a:ahLst/>
              <a:cxnLst/>
              <a:rect l="l" t="t" r="r" b="b"/>
              <a:pathLst>
                <a:path w="41910" h="64769">
                  <a:moveTo>
                    <a:pt x="8051" y="0"/>
                  </a:moveTo>
                  <a:lnTo>
                    <a:pt x="0" y="0"/>
                  </a:lnTo>
                  <a:lnTo>
                    <a:pt x="6473" y="9088"/>
                  </a:lnTo>
                  <a:lnTo>
                    <a:pt x="13789" y="17557"/>
                  </a:lnTo>
                  <a:lnTo>
                    <a:pt x="21909" y="25274"/>
                  </a:lnTo>
                  <a:lnTo>
                    <a:pt x="30797" y="32105"/>
                  </a:lnTo>
                  <a:lnTo>
                    <a:pt x="21967" y="38834"/>
                  </a:lnTo>
                  <a:lnTo>
                    <a:pt x="13954" y="46494"/>
                  </a:lnTo>
                  <a:lnTo>
                    <a:pt x="6698" y="54983"/>
                  </a:lnTo>
                  <a:lnTo>
                    <a:pt x="139" y="64198"/>
                  </a:lnTo>
                  <a:lnTo>
                    <a:pt x="8051" y="64198"/>
                  </a:lnTo>
                  <a:lnTo>
                    <a:pt x="14922" y="54783"/>
                  </a:lnTo>
                  <a:lnTo>
                    <a:pt x="22910" y="46256"/>
                  </a:lnTo>
                  <a:lnTo>
                    <a:pt x="31822" y="38677"/>
                  </a:lnTo>
                  <a:lnTo>
                    <a:pt x="41465" y="32105"/>
                  </a:lnTo>
                  <a:lnTo>
                    <a:pt x="31826" y="25513"/>
                  </a:lnTo>
                  <a:lnTo>
                    <a:pt x="22815" y="17995"/>
                  </a:lnTo>
                  <a:lnTo>
                    <a:pt x="14776" y="9506"/>
                  </a:lnTo>
                  <a:lnTo>
                    <a:pt x="8051" y="0"/>
                  </a:lnTo>
                  <a:close/>
                </a:path>
              </a:pathLst>
            </a:custGeom>
            <a:solidFill>
              <a:srgbClr val="010202"/>
            </a:solidFill>
          </p:spPr>
          <p:txBody>
            <a:bodyPr wrap="square" lIns="0" tIns="0" rIns="0" bIns="0" rtlCol="0"/>
            <a:lstStyle/>
            <a:p>
              <a:endParaRPr/>
            </a:p>
          </p:txBody>
        </p:sp>
      </p:grpSp>
      <p:sp>
        <p:nvSpPr>
          <p:cNvPr id="26" name="object 26"/>
          <p:cNvSpPr txBox="1"/>
          <p:nvPr/>
        </p:nvSpPr>
        <p:spPr>
          <a:xfrm>
            <a:off x="3285743" y="776010"/>
            <a:ext cx="710184" cy="294696"/>
          </a:xfrm>
          <a:prstGeom prst="rect">
            <a:avLst/>
          </a:prstGeom>
          <a:solidFill>
            <a:srgbClr val="A0DBE5"/>
          </a:solidFill>
          <a:ln w="6350">
            <a:solidFill>
              <a:srgbClr val="010202"/>
            </a:solidFill>
          </a:ln>
        </p:spPr>
        <p:txBody>
          <a:bodyPr vert="horz" wrap="square" lIns="0" tIns="0" rIns="0" bIns="0" rtlCol="0">
            <a:spAutoFit/>
          </a:bodyPr>
          <a:lstStyle/>
          <a:p>
            <a:pPr algn="ctr">
              <a:lnSpc>
                <a:spcPts val="730"/>
              </a:lnSpc>
            </a:pPr>
            <a:r>
              <a:rPr sz="800" spc="-25" dirty="0">
                <a:solidFill>
                  <a:srgbClr val="010202"/>
                </a:solidFill>
                <a:latin typeface="Calibri"/>
                <a:cs typeface="Calibri"/>
              </a:rPr>
              <a:t>Face</a:t>
            </a:r>
            <a:endParaRPr sz="800">
              <a:latin typeface="Calibri"/>
              <a:cs typeface="Calibri"/>
            </a:endParaRPr>
          </a:p>
          <a:p>
            <a:pPr marL="31115" marR="24765" algn="ctr">
              <a:lnSpc>
                <a:spcPct val="78400"/>
              </a:lnSpc>
              <a:spcBef>
                <a:spcPts val="100"/>
              </a:spcBef>
            </a:pPr>
            <a:r>
              <a:rPr sz="800" spc="-35" dirty="0">
                <a:solidFill>
                  <a:srgbClr val="010202"/>
                </a:solidFill>
                <a:latin typeface="Calibri"/>
                <a:cs typeface="Calibri"/>
              </a:rPr>
              <a:t>de</a:t>
            </a:r>
            <a:r>
              <a:rPr sz="800" spc="-30" dirty="0">
                <a:solidFill>
                  <a:srgbClr val="010202"/>
                </a:solidFill>
                <a:latin typeface="Calibri"/>
                <a:cs typeface="Calibri"/>
              </a:rPr>
              <a:t>t</a:t>
            </a:r>
            <a:r>
              <a:rPr sz="800" spc="-65" dirty="0">
                <a:solidFill>
                  <a:srgbClr val="010202"/>
                </a:solidFill>
                <a:latin typeface="Calibri"/>
                <a:cs typeface="Calibri"/>
              </a:rPr>
              <a:t>e</a:t>
            </a:r>
            <a:r>
              <a:rPr sz="800" dirty="0">
                <a:solidFill>
                  <a:srgbClr val="010202"/>
                </a:solidFill>
                <a:latin typeface="Calibri"/>
                <a:cs typeface="Calibri"/>
              </a:rPr>
              <a:t>ction  </a:t>
            </a:r>
            <a:r>
              <a:rPr sz="800" spc="-5" dirty="0">
                <a:solidFill>
                  <a:srgbClr val="010202"/>
                </a:solidFill>
                <a:latin typeface="Calibri"/>
                <a:cs typeface="Calibri"/>
              </a:rPr>
              <a:t>tracking</a:t>
            </a:r>
            <a:endParaRPr sz="800">
              <a:latin typeface="Calibri"/>
              <a:cs typeface="Calibri"/>
            </a:endParaRPr>
          </a:p>
        </p:txBody>
      </p:sp>
      <p:sp>
        <p:nvSpPr>
          <p:cNvPr id="27" name="object 27"/>
          <p:cNvSpPr txBox="1"/>
          <p:nvPr/>
        </p:nvSpPr>
        <p:spPr>
          <a:xfrm>
            <a:off x="2781509" y="755628"/>
            <a:ext cx="440944" cy="135935"/>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10202"/>
                </a:solidFill>
                <a:latin typeface="Calibri"/>
                <a:cs typeface="Calibri"/>
              </a:rPr>
              <a:t>Image</a:t>
            </a:r>
            <a:endParaRPr sz="800">
              <a:latin typeface="Calibri"/>
              <a:cs typeface="Calibri"/>
            </a:endParaRPr>
          </a:p>
        </p:txBody>
      </p:sp>
      <p:sp>
        <p:nvSpPr>
          <p:cNvPr id="28" name="object 28"/>
          <p:cNvSpPr txBox="1"/>
          <p:nvPr/>
        </p:nvSpPr>
        <p:spPr>
          <a:xfrm>
            <a:off x="4907157" y="776010"/>
            <a:ext cx="759968" cy="248786"/>
          </a:xfrm>
          <a:prstGeom prst="rect">
            <a:avLst/>
          </a:prstGeom>
          <a:solidFill>
            <a:srgbClr val="A0DBE5"/>
          </a:solidFill>
          <a:ln w="6350">
            <a:solidFill>
              <a:srgbClr val="010202"/>
            </a:solidFill>
          </a:ln>
        </p:spPr>
        <p:txBody>
          <a:bodyPr vert="horz" wrap="square" lIns="0" tIns="78105" rIns="0" bIns="0" rtlCol="0">
            <a:spAutoFit/>
          </a:bodyPr>
          <a:lstStyle/>
          <a:p>
            <a:pPr marL="30480" marR="23495" indent="116839">
              <a:lnSpc>
                <a:spcPct val="68700"/>
              </a:lnSpc>
              <a:spcBef>
                <a:spcPts val="615"/>
              </a:spcBef>
            </a:pPr>
            <a:r>
              <a:rPr sz="800" spc="-25" dirty="0">
                <a:solidFill>
                  <a:srgbClr val="010202"/>
                </a:solidFill>
                <a:latin typeface="Calibri"/>
                <a:cs typeface="Calibri"/>
              </a:rPr>
              <a:t>Face </a:t>
            </a:r>
            <a:r>
              <a:rPr sz="800" spc="-20" dirty="0">
                <a:solidFill>
                  <a:srgbClr val="010202"/>
                </a:solidFill>
                <a:latin typeface="Calibri"/>
                <a:cs typeface="Calibri"/>
              </a:rPr>
              <a:t> </a:t>
            </a:r>
            <a:r>
              <a:rPr sz="800" spc="-5" dirty="0">
                <a:solidFill>
                  <a:srgbClr val="010202"/>
                </a:solidFill>
                <a:latin typeface="Calibri"/>
                <a:cs typeface="Calibri"/>
              </a:rPr>
              <a:t>ali</a:t>
            </a:r>
            <a:r>
              <a:rPr sz="800" spc="5" dirty="0">
                <a:solidFill>
                  <a:srgbClr val="010202"/>
                </a:solidFill>
                <a:latin typeface="Calibri"/>
                <a:cs typeface="Calibri"/>
              </a:rPr>
              <a:t>g</a:t>
            </a:r>
            <a:r>
              <a:rPr sz="800" spc="-15" dirty="0">
                <a:solidFill>
                  <a:srgbClr val="010202"/>
                </a:solidFill>
                <a:latin typeface="Calibri"/>
                <a:cs typeface="Calibri"/>
              </a:rPr>
              <a:t>nment</a:t>
            </a:r>
            <a:endParaRPr sz="800">
              <a:latin typeface="Calibri"/>
              <a:cs typeface="Calibri"/>
            </a:endParaRPr>
          </a:p>
        </p:txBody>
      </p:sp>
      <p:sp>
        <p:nvSpPr>
          <p:cNvPr id="29" name="object 29"/>
          <p:cNvSpPr txBox="1"/>
          <p:nvPr/>
        </p:nvSpPr>
        <p:spPr>
          <a:xfrm>
            <a:off x="4050404" y="616050"/>
            <a:ext cx="758952" cy="346249"/>
          </a:xfrm>
          <a:prstGeom prst="rect">
            <a:avLst/>
          </a:prstGeom>
        </p:spPr>
        <p:txBody>
          <a:bodyPr vert="horz" wrap="square" lIns="0" tIns="12700" rIns="0" bIns="0" rtlCol="0">
            <a:spAutoFit/>
          </a:bodyPr>
          <a:lstStyle/>
          <a:p>
            <a:pPr algn="ctr">
              <a:lnSpc>
                <a:spcPts val="875"/>
              </a:lnSpc>
              <a:spcBef>
                <a:spcPts val="100"/>
              </a:spcBef>
            </a:pPr>
            <a:r>
              <a:rPr sz="800" spc="-25" dirty="0">
                <a:solidFill>
                  <a:srgbClr val="010202"/>
                </a:solidFill>
                <a:latin typeface="Calibri"/>
                <a:cs typeface="Calibri"/>
              </a:rPr>
              <a:t>Face</a:t>
            </a:r>
            <a:endParaRPr sz="800">
              <a:latin typeface="Calibri"/>
              <a:cs typeface="Calibri"/>
            </a:endParaRPr>
          </a:p>
          <a:p>
            <a:pPr marL="12700" marR="5080" algn="ctr">
              <a:lnSpc>
                <a:spcPts val="800"/>
              </a:lnSpc>
              <a:spcBef>
                <a:spcPts val="75"/>
              </a:spcBef>
            </a:pPr>
            <a:r>
              <a:rPr sz="800" spc="-5" dirty="0">
                <a:solidFill>
                  <a:srgbClr val="010202"/>
                </a:solidFill>
                <a:latin typeface="Calibri"/>
                <a:cs typeface="Calibri"/>
              </a:rPr>
              <a:t>location </a:t>
            </a:r>
            <a:r>
              <a:rPr sz="800" dirty="0">
                <a:solidFill>
                  <a:srgbClr val="010202"/>
                </a:solidFill>
                <a:latin typeface="Calibri"/>
                <a:cs typeface="Calibri"/>
              </a:rPr>
              <a:t> si</a:t>
            </a:r>
            <a:r>
              <a:rPr sz="800" spc="-5" dirty="0">
                <a:solidFill>
                  <a:srgbClr val="010202"/>
                </a:solidFill>
                <a:latin typeface="Calibri"/>
                <a:cs typeface="Calibri"/>
              </a:rPr>
              <a:t>z</a:t>
            </a:r>
            <a:r>
              <a:rPr sz="800" spc="-65" dirty="0">
                <a:solidFill>
                  <a:srgbClr val="010202"/>
                </a:solidFill>
                <a:latin typeface="Calibri"/>
                <a:cs typeface="Calibri"/>
              </a:rPr>
              <a:t>e</a:t>
            </a:r>
            <a:r>
              <a:rPr sz="800" dirty="0">
                <a:solidFill>
                  <a:srgbClr val="010202"/>
                </a:solidFill>
                <a:latin typeface="Calibri"/>
                <a:cs typeface="Calibri"/>
              </a:rPr>
              <a:t> </a:t>
            </a:r>
            <a:r>
              <a:rPr sz="800" spc="15" dirty="0">
                <a:solidFill>
                  <a:srgbClr val="010202"/>
                </a:solidFill>
                <a:latin typeface="Calibri"/>
                <a:cs typeface="Calibri"/>
              </a:rPr>
              <a:t>&amp;</a:t>
            </a:r>
            <a:r>
              <a:rPr sz="800" dirty="0">
                <a:solidFill>
                  <a:srgbClr val="010202"/>
                </a:solidFill>
                <a:latin typeface="Calibri"/>
                <a:cs typeface="Calibri"/>
              </a:rPr>
              <a:t> p</a:t>
            </a:r>
            <a:r>
              <a:rPr sz="800" spc="-25" dirty="0">
                <a:solidFill>
                  <a:srgbClr val="010202"/>
                </a:solidFill>
                <a:latin typeface="Calibri"/>
                <a:cs typeface="Calibri"/>
              </a:rPr>
              <a:t>o</a:t>
            </a:r>
            <a:r>
              <a:rPr sz="800" spc="-35" dirty="0">
                <a:solidFill>
                  <a:srgbClr val="010202"/>
                </a:solidFill>
                <a:latin typeface="Calibri"/>
                <a:cs typeface="Calibri"/>
              </a:rPr>
              <a:t>s</a:t>
            </a:r>
            <a:r>
              <a:rPr sz="800" spc="-65" dirty="0">
                <a:solidFill>
                  <a:srgbClr val="010202"/>
                </a:solidFill>
                <a:latin typeface="Calibri"/>
                <a:cs typeface="Calibri"/>
              </a:rPr>
              <a:t>e</a:t>
            </a:r>
            <a:endParaRPr sz="800">
              <a:latin typeface="Calibri"/>
              <a:cs typeface="Calibri"/>
            </a:endParaRPr>
          </a:p>
        </p:txBody>
      </p:sp>
      <p:sp>
        <p:nvSpPr>
          <p:cNvPr id="30" name="object 30"/>
          <p:cNvSpPr txBox="1"/>
          <p:nvPr/>
        </p:nvSpPr>
        <p:spPr>
          <a:xfrm>
            <a:off x="6439346" y="776010"/>
            <a:ext cx="732534" cy="243656"/>
          </a:xfrm>
          <a:prstGeom prst="rect">
            <a:avLst/>
          </a:prstGeom>
          <a:solidFill>
            <a:srgbClr val="A0DBE5"/>
          </a:solidFill>
          <a:ln w="6350">
            <a:solidFill>
              <a:srgbClr val="010202"/>
            </a:solidFill>
          </a:ln>
        </p:spPr>
        <p:txBody>
          <a:bodyPr vert="horz" wrap="square" lIns="0" tIns="87630" rIns="0" bIns="0" rtlCol="0">
            <a:spAutoFit/>
          </a:bodyPr>
          <a:lstStyle/>
          <a:p>
            <a:pPr marL="24130" marR="17145" indent="37465">
              <a:lnSpc>
                <a:spcPct val="62500"/>
              </a:lnSpc>
              <a:spcBef>
                <a:spcPts val="690"/>
              </a:spcBef>
            </a:pPr>
            <a:r>
              <a:rPr sz="800" spc="-25" dirty="0">
                <a:solidFill>
                  <a:srgbClr val="010202"/>
                </a:solidFill>
                <a:latin typeface="Calibri"/>
                <a:cs typeface="Calibri"/>
              </a:rPr>
              <a:t>Feature </a:t>
            </a:r>
            <a:r>
              <a:rPr sz="800" spc="-20" dirty="0">
                <a:solidFill>
                  <a:srgbClr val="010202"/>
                </a:solidFill>
                <a:latin typeface="Calibri"/>
                <a:cs typeface="Calibri"/>
              </a:rPr>
              <a:t> </a:t>
            </a:r>
            <a:r>
              <a:rPr sz="800" spc="-25" dirty="0">
                <a:solidFill>
                  <a:srgbClr val="010202"/>
                </a:solidFill>
                <a:latin typeface="Calibri"/>
                <a:cs typeface="Calibri"/>
              </a:rPr>
              <a:t>extr</a:t>
            </a:r>
            <a:r>
              <a:rPr sz="800" spc="-35" dirty="0">
                <a:solidFill>
                  <a:srgbClr val="010202"/>
                </a:solidFill>
                <a:latin typeface="Calibri"/>
                <a:cs typeface="Calibri"/>
              </a:rPr>
              <a:t>a</a:t>
            </a:r>
            <a:r>
              <a:rPr sz="800" spc="-5" dirty="0">
                <a:solidFill>
                  <a:srgbClr val="010202"/>
                </a:solidFill>
                <a:latin typeface="Calibri"/>
                <a:cs typeface="Calibri"/>
              </a:rPr>
              <a:t>c</a:t>
            </a:r>
            <a:r>
              <a:rPr sz="800" spc="-25" dirty="0">
                <a:solidFill>
                  <a:srgbClr val="010202"/>
                </a:solidFill>
                <a:latin typeface="Calibri"/>
                <a:cs typeface="Calibri"/>
              </a:rPr>
              <a:t>t</a:t>
            </a:r>
            <a:r>
              <a:rPr sz="800" spc="25" dirty="0">
                <a:solidFill>
                  <a:srgbClr val="010202"/>
                </a:solidFill>
                <a:latin typeface="Calibri"/>
                <a:cs typeface="Calibri"/>
              </a:rPr>
              <a:t>i</a:t>
            </a:r>
            <a:r>
              <a:rPr sz="800" spc="-5" dirty="0">
                <a:solidFill>
                  <a:srgbClr val="010202"/>
                </a:solidFill>
                <a:latin typeface="Calibri"/>
                <a:cs typeface="Calibri"/>
              </a:rPr>
              <a:t>on</a:t>
            </a:r>
            <a:endParaRPr sz="800">
              <a:latin typeface="Calibri"/>
              <a:cs typeface="Calibri"/>
            </a:endParaRPr>
          </a:p>
        </p:txBody>
      </p:sp>
      <p:sp>
        <p:nvSpPr>
          <p:cNvPr id="31" name="object 31"/>
          <p:cNvSpPr txBox="1"/>
          <p:nvPr/>
        </p:nvSpPr>
        <p:spPr>
          <a:xfrm>
            <a:off x="7939329" y="776010"/>
            <a:ext cx="710184" cy="238655"/>
          </a:xfrm>
          <a:prstGeom prst="rect">
            <a:avLst/>
          </a:prstGeom>
          <a:solidFill>
            <a:srgbClr val="A0DBE5"/>
          </a:solidFill>
          <a:ln w="6350">
            <a:solidFill>
              <a:srgbClr val="010202"/>
            </a:solidFill>
          </a:ln>
        </p:spPr>
        <p:txBody>
          <a:bodyPr vert="horz" wrap="square" lIns="0" tIns="73025" rIns="0" bIns="0" rtlCol="0">
            <a:spAutoFit/>
          </a:bodyPr>
          <a:lstStyle/>
          <a:p>
            <a:pPr marL="29209" marR="22225" indent="39370">
              <a:lnSpc>
                <a:spcPct val="66900"/>
              </a:lnSpc>
              <a:spcBef>
                <a:spcPts val="575"/>
              </a:spcBef>
            </a:pPr>
            <a:r>
              <a:rPr sz="800" spc="-25" dirty="0">
                <a:solidFill>
                  <a:srgbClr val="010202"/>
                </a:solidFill>
                <a:latin typeface="Calibri"/>
                <a:cs typeface="Calibri"/>
              </a:rPr>
              <a:t>Feature </a:t>
            </a:r>
            <a:r>
              <a:rPr sz="800" spc="-20" dirty="0">
                <a:solidFill>
                  <a:srgbClr val="010202"/>
                </a:solidFill>
                <a:latin typeface="Calibri"/>
                <a:cs typeface="Calibri"/>
              </a:rPr>
              <a:t> </a:t>
            </a:r>
            <a:r>
              <a:rPr sz="800" spc="-15" dirty="0">
                <a:solidFill>
                  <a:srgbClr val="010202"/>
                </a:solidFill>
                <a:latin typeface="Calibri"/>
                <a:cs typeface="Calibri"/>
              </a:rPr>
              <a:t>ma</a:t>
            </a:r>
            <a:r>
              <a:rPr sz="800" spc="-25" dirty="0">
                <a:solidFill>
                  <a:srgbClr val="010202"/>
                </a:solidFill>
                <a:latin typeface="Calibri"/>
                <a:cs typeface="Calibri"/>
              </a:rPr>
              <a:t>t</a:t>
            </a:r>
            <a:r>
              <a:rPr sz="800" spc="-20" dirty="0">
                <a:solidFill>
                  <a:srgbClr val="010202"/>
                </a:solidFill>
                <a:latin typeface="Calibri"/>
                <a:cs typeface="Calibri"/>
              </a:rPr>
              <a:t>c</a:t>
            </a:r>
            <a:r>
              <a:rPr sz="800" spc="10" dirty="0">
                <a:solidFill>
                  <a:srgbClr val="010202"/>
                </a:solidFill>
                <a:latin typeface="Calibri"/>
                <a:cs typeface="Calibri"/>
              </a:rPr>
              <a:t>hing</a:t>
            </a:r>
            <a:endParaRPr sz="800">
              <a:latin typeface="Calibri"/>
              <a:cs typeface="Calibri"/>
            </a:endParaRPr>
          </a:p>
        </p:txBody>
      </p:sp>
      <p:sp>
        <p:nvSpPr>
          <p:cNvPr id="32" name="object 32"/>
          <p:cNvSpPr txBox="1"/>
          <p:nvPr/>
        </p:nvSpPr>
        <p:spPr>
          <a:xfrm>
            <a:off x="5741538" y="681060"/>
            <a:ext cx="548640" cy="13593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010202"/>
                </a:solidFill>
                <a:latin typeface="Calibri"/>
                <a:cs typeface="Calibri"/>
              </a:rPr>
              <a:t>Aligned</a:t>
            </a:r>
            <a:endParaRPr sz="800">
              <a:latin typeface="Calibri"/>
              <a:cs typeface="Calibri"/>
            </a:endParaRPr>
          </a:p>
        </p:txBody>
      </p:sp>
      <p:sp>
        <p:nvSpPr>
          <p:cNvPr id="33" name="object 33"/>
          <p:cNvSpPr txBox="1"/>
          <p:nvPr/>
        </p:nvSpPr>
        <p:spPr>
          <a:xfrm>
            <a:off x="5868659" y="759754"/>
            <a:ext cx="294640" cy="135935"/>
          </a:xfrm>
          <a:prstGeom prst="rect">
            <a:avLst/>
          </a:prstGeom>
        </p:spPr>
        <p:txBody>
          <a:bodyPr vert="horz" wrap="square" lIns="0" tIns="12700" rIns="0" bIns="0" rtlCol="0">
            <a:spAutoFit/>
          </a:bodyPr>
          <a:lstStyle/>
          <a:p>
            <a:pPr marL="12700">
              <a:lnSpc>
                <a:spcPct val="100000"/>
              </a:lnSpc>
              <a:spcBef>
                <a:spcPts val="100"/>
              </a:spcBef>
            </a:pPr>
            <a:r>
              <a:rPr sz="800" spc="-20" dirty="0">
                <a:solidFill>
                  <a:srgbClr val="010202"/>
                </a:solidFill>
                <a:latin typeface="Calibri"/>
                <a:cs typeface="Calibri"/>
              </a:rPr>
              <a:t>fa</a:t>
            </a:r>
            <a:r>
              <a:rPr sz="800" spc="-30" dirty="0">
                <a:solidFill>
                  <a:srgbClr val="010202"/>
                </a:solidFill>
                <a:latin typeface="Calibri"/>
                <a:cs typeface="Calibri"/>
              </a:rPr>
              <a:t>c</a:t>
            </a:r>
            <a:r>
              <a:rPr sz="800" spc="-65" dirty="0">
                <a:solidFill>
                  <a:srgbClr val="010202"/>
                </a:solidFill>
                <a:latin typeface="Calibri"/>
                <a:cs typeface="Calibri"/>
              </a:rPr>
              <a:t>e</a:t>
            </a:r>
            <a:endParaRPr sz="800">
              <a:latin typeface="Calibri"/>
              <a:cs typeface="Calibri"/>
            </a:endParaRPr>
          </a:p>
        </p:txBody>
      </p:sp>
      <p:sp>
        <p:nvSpPr>
          <p:cNvPr id="34" name="object 34"/>
          <p:cNvSpPr txBox="1"/>
          <p:nvPr/>
        </p:nvSpPr>
        <p:spPr>
          <a:xfrm>
            <a:off x="7245868" y="693231"/>
            <a:ext cx="525272" cy="13593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010202"/>
                </a:solidFill>
                <a:latin typeface="Calibri"/>
                <a:cs typeface="Calibri"/>
              </a:rPr>
              <a:t>Feature</a:t>
            </a:r>
            <a:endParaRPr sz="800">
              <a:latin typeface="Calibri"/>
              <a:cs typeface="Calibri"/>
            </a:endParaRPr>
          </a:p>
        </p:txBody>
      </p:sp>
      <p:sp>
        <p:nvSpPr>
          <p:cNvPr id="35" name="object 35"/>
          <p:cNvSpPr txBox="1"/>
          <p:nvPr/>
        </p:nvSpPr>
        <p:spPr>
          <a:xfrm>
            <a:off x="7278055" y="758971"/>
            <a:ext cx="460248" cy="135935"/>
          </a:xfrm>
          <a:prstGeom prst="rect">
            <a:avLst/>
          </a:prstGeom>
        </p:spPr>
        <p:txBody>
          <a:bodyPr vert="horz" wrap="square" lIns="0" tIns="12700" rIns="0" bIns="0" rtlCol="0">
            <a:spAutoFit/>
          </a:bodyPr>
          <a:lstStyle/>
          <a:p>
            <a:pPr marL="12700">
              <a:lnSpc>
                <a:spcPct val="100000"/>
              </a:lnSpc>
              <a:spcBef>
                <a:spcPts val="100"/>
              </a:spcBef>
            </a:pPr>
            <a:r>
              <a:rPr sz="800" spc="-85" dirty="0">
                <a:solidFill>
                  <a:srgbClr val="010202"/>
                </a:solidFill>
                <a:latin typeface="Calibri"/>
                <a:cs typeface="Calibri"/>
              </a:rPr>
              <a:t>V</a:t>
            </a:r>
            <a:r>
              <a:rPr sz="800" spc="5" dirty="0">
                <a:solidFill>
                  <a:srgbClr val="010202"/>
                </a:solidFill>
                <a:latin typeface="Calibri"/>
                <a:cs typeface="Calibri"/>
              </a:rPr>
              <a:t>e</a:t>
            </a:r>
            <a:r>
              <a:rPr sz="800" spc="-5" dirty="0">
                <a:solidFill>
                  <a:srgbClr val="010202"/>
                </a:solidFill>
                <a:latin typeface="Calibri"/>
                <a:cs typeface="Calibri"/>
              </a:rPr>
              <a:t>c</a:t>
            </a:r>
            <a:r>
              <a:rPr sz="800" spc="-35" dirty="0">
                <a:solidFill>
                  <a:srgbClr val="010202"/>
                </a:solidFill>
                <a:latin typeface="Calibri"/>
                <a:cs typeface="Calibri"/>
              </a:rPr>
              <a:t>t</a:t>
            </a:r>
            <a:r>
              <a:rPr sz="800" spc="-15" dirty="0">
                <a:solidFill>
                  <a:srgbClr val="010202"/>
                </a:solidFill>
                <a:latin typeface="Calibri"/>
                <a:cs typeface="Calibri"/>
              </a:rPr>
              <a:t>o</a:t>
            </a:r>
            <a:r>
              <a:rPr sz="800" spc="10" dirty="0">
                <a:solidFill>
                  <a:srgbClr val="010202"/>
                </a:solidFill>
                <a:latin typeface="Calibri"/>
                <a:cs typeface="Calibri"/>
              </a:rPr>
              <a:t>r</a:t>
            </a:r>
            <a:endParaRPr sz="800">
              <a:latin typeface="Calibri"/>
              <a:cs typeface="Calibri"/>
            </a:endParaRPr>
          </a:p>
        </p:txBody>
      </p:sp>
      <p:sp>
        <p:nvSpPr>
          <p:cNvPr id="36" name="object 36"/>
          <p:cNvSpPr txBox="1"/>
          <p:nvPr/>
        </p:nvSpPr>
        <p:spPr>
          <a:xfrm>
            <a:off x="8746753" y="757883"/>
            <a:ext cx="539496" cy="13593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010202"/>
                </a:solidFill>
                <a:latin typeface="Calibri"/>
                <a:cs typeface="Calibri"/>
              </a:rPr>
              <a:t>F</a:t>
            </a:r>
            <a:r>
              <a:rPr sz="800" spc="5" dirty="0">
                <a:solidFill>
                  <a:srgbClr val="010202"/>
                </a:solidFill>
                <a:latin typeface="Calibri"/>
                <a:cs typeface="Calibri"/>
              </a:rPr>
              <a:t>a</a:t>
            </a:r>
            <a:r>
              <a:rPr sz="800" spc="-45" dirty="0">
                <a:solidFill>
                  <a:srgbClr val="010202"/>
                </a:solidFill>
                <a:latin typeface="Calibri"/>
                <a:cs typeface="Calibri"/>
              </a:rPr>
              <a:t>c</a:t>
            </a:r>
            <a:r>
              <a:rPr sz="800" spc="-40" dirty="0">
                <a:solidFill>
                  <a:srgbClr val="010202"/>
                </a:solidFill>
                <a:latin typeface="Calibri"/>
                <a:cs typeface="Calibri"/>
              </a:rPr>
              <a:t>e</a:t>
            </a:r>
            <a:r>
              <a:rPr sz="800" dirty="0">
                <a:solidFill>
                  <a:srgbClr val="010202"/>
                </a:solidFill>
                <a:latin typeface="Calibri"/>
                <a:cs typeface="Calibri"/>
              </a:rPr>
              <a:t> </a:t>
            </a:r>
            <a:r>
              <a:rPr sz="800" spc="65" dirty="0">
                <a:solidFill>
                  <a:srgbClr val="010202"/>
                </a:solidFill>
                <a:latin typeface="Calibri"/>
                <a:cs typeface="Calibri"/>
              </a:rPr>
              <a:t>I</a:t>
            </a:r>
            <a:r>
              <a:rPr sz="800" spc="90" dirty="0">
                <a:solidFill>
                  <a:srgbClr val="010202"/>
                </a:solidFill>
                <a:latin typeface="Calibri"/>
                <a:cs typeface="Calibri"/>
              </a:rPr>
              <a:t>D</a:t>
            </a:r>
            <a:endParaRPr sz="800">
              <a:latin typeface="Calibri"/>
              <a:cs typeface="Calibri"/>
            </a:endParaRPr>
          </a:p>
        </p:txBody>
      </p:sp>
      <p:sp>
        <p:nvSpPr>
          <p:cNvPr id="37" name="object 37"/>
          <p:cNvSpPr txBox="1"/>
          <p:nvPr/>
        </p:nvSpPr>
        <p:spPr>
          <a:xfrm>
            <a:off x="4308083" y="1121413"/>
            <a:ext cx="4313936" cy="395429"/>
          </a:xfrm>
          <a:prstGeom prst="rect">
            <a:avLst/>
          </a:prstGeom>
        </p:spPr>
        <p:txBody>
          <a:bodyPr vert="horz" wrap="square" lIns="0" tIns="54610" rIns="0" bIns="0" rtlCol="0">
            <a:spAutoFit/>
          </a:bodyPr>
          <a:lstStyle/>
          <a:p>
            <a:pPr marL="2405380" marR="5080" indent="-71120">
              <a:lnSpc>
                <a:spcPct val="65600"/>
              </a:lnSpc>
              <a:spcBef>
                <a:spcPts val="430"/>
              </a:spcBef>
            </a:pPr>
            <a:r>
              <a:rPr sz="800" spc="30" dirty="0">
                <a:solidFill>
                  <a:srgbClr val="010202"/>
                </a:solidFill>
                <a:latin typeface="Calibri"/>
                <a:cs typeface="Calibri"/>
              </a:rPr>
              <a:t>En</a:t>
            </a:r>
            <a:r>
              <a:rPr sz="800" spc="5" dirty="0">
                <a:solidFill>
                  <a:srgbClr val="010202"/>
                </a:solidFill>
                <a:latin typeface="Calibri"/>
                <a:cs typeface="Calibri"/>
              </a:rPr>
              <a:t>r</a:t>
            </a:r>
            <a:r>
              <a:rPr sz="800" spc="-15" dirty="0">
                <a:solidFill>
                  <a:srgbClr val="010202"/>
                </a:solidFill>
                <a:latin typeface="Calibri"/>
                <a:cs typeface="Calibri"/>
              </a:rPr>
              <a:t>o</a:t>
            </a:r>
            <a:r>
              <a:rPr sz="800" spc="15" dirty="0">
                <a:solidFill>
                  <a:srgbClr val="010202"/>
                </a:solidFill>
                <a:latin typeface="Calibri"/>
                <a:cs typeface="Calibri"/>
              </a:rPr>
              <a:t>ll</a:t>
            </a:r>
            <a:r>
              <a:rPr sz="800" spc="-25" dirty="0">
                <a:solidFill>
                  <a:srgbClr val="010202"/>
                </a:solidFill>
                <a:latin typeface="Calibri"/>
                <a:cs typeface="Calibri"/>
              </a:rPr>
              <a:t>ed  users</a:t>
            </a:r>
            <a:endParaRPr sz="800">
              <a:latin typeface="Calibri"/>
              <a:cs typeface="Calibri"/>
            </a:endParaRPr>
          </a:p>
          <a:p>
            <a:pPr>
              <a:lnSpc>
                <a:spcPct val="100000"/>
              </a:lnSpc>
              <a:spcBef>
                <a:spcPts val="50"/>
              </a:spcBef>
            </a:pPr>
            <a:endParaRPr sz="700">
              <a:latin typeface="Calibri"/>
              <a:cs typeface="Calibri"/>
            </a:endParaRPr>
          </a:p>
          <a:p>
            <a:pPr marL="12700">
              <a:lnSpc>
                <a:spcPct val="100000"/>
              </a:lnSpc>
            </a:pPr>
            <a:r>
              <a:rPr sz="900" spc="25" dirty="0">
                <a:solidFill>
                  <a:srgbClr val="231F20"/>
                </a:solidFill>
                <a:latin typeface="Calibri"/>
                <a:cs typeface="Calibri"/>
              </a:rPr>
              <a:t>F</a:t>
            </a:r>
            <a:r>
              <a:rPr sz="900" cap="small" spc="100" dirty="0">
                <a:solidFill>
                  <a:srgbClr val="231F20"/>
                </a:solidFill>
                <a:latin typeface="Calibri"/>
                <a:cs typeface="Calibri"/>
              </a:rPr>
              <a:t>i</a:t>
            </a:r>
            <a:r>
              <a:rPr sz="900" spc="65" dirty="0">
                <a:solidFill>
                  <a:srgbClr val="231F20"/>
                </a:solidFill>
                <a:latin typeface="Calibri"/>
                <a:cs typeface="Calibri"/>
              </a:rPr>
              <a:t>g</a:t>
            </a:r>
            <a:r>
              <a:rPr sz="900" spc="50" dirty="0">
                <a:solidFill>
                  <a:srgbClr val="231F20"/>
                </a:solidFill>
                <a:latin typeface="Calibri"/>
                <a:cs typeface="Calibri"/>
              </a:rPr>
              <a:t>u</a:t>
            </a:r>
            <a:r>
              <a:rPr sz="900" cap="small" spc="70" dirty="0">
                <a:solidFill>
                  <a:srgbClr val="231F20"/>
                </a:solidFill>
                <a:latin typeface="Calibri"/>
                <a:cs typeface="Calibri"/>
              </a:rPr>
              <a:t>r</a:t>
            </a:r>
            <a:r>
              <a:rPr sz="900" cap="small" spc="85" dirty="0">
                <a:solidFill>
                  <a:srgbClr val="231F20"/>
                </a:solidFill>
                <a:latin typeface="Calibri"/>
                <a:cs typeface="Calibri"/>
              </a:rPr>
              <a:t>e</a:t>
            </a:r>
            <a:r>
              <a:rPr sz="900" dirty="0">
                <a:solidFill>
                  <a:srgbClr val="231F20"/>
                </a:solidFill>
                <a:latin typeface="Calibri"/>
                <a:cs typeface="Calibri"/>
              </a:rPr>
              <a:t> </a:t>
            </a:r>
            <a:r>
              <a:rPr sz="900" spc="-30" dirty="0">
                <a:solidFill>
                  <a:srgbClr val="231F20"/>
                </a:solidFill>
                <a:latin typeface="Calibri"/>
                <a:cs typeface="Calibri"/>
              </a:rPr>
              <a:t>1:</a:t>
            </a:r>
            <a:r>
              <a:rPr sz="900" dirty="0">
                <a:solidFill>
                  <a:srgbClr val="231F20"/>
                </a:solidFill>
                <a:latin typeface="Calibri"/>
                <a:cs typeface="Calibri"/>
              </a:rPr>
              <a:t> </a:t>
            </a:r>
            <a:r>
              <a:rPr sz="900" spc="-10" dirty="0">
                <a:solidFill>
                  <a:srgbClr val="231F20"/>
                </a:solidFill>
                <a:latin typeface="Calibri"/>
                <a:cs typeface="Calibri"/>
              </a:rPr>
              <a:t>S</a:t>
            </a:r>
            <a:r>
              <a:rPr sz="900" dirty="0">
                <a:solidFill>
                  <a:srgbClr val="231F20"/>
                </a:solidFill>
                <a:latin typeface="Calibri"/>
                <a:cs typeface="Calibri"/>
              </a:rPr>
              <a:t>t</a:t>
            </a:r>
            <a:r>
              <a:rPr sz="900" spc="20" dirty="0">
                <a:solidFill>
                  <a:srgbClr val="231F20"/>
                </a:solidFill>
                <a:latin typeface="Calibri"/>
                <a:cs typeface="Calibri"/>
              </a:rPr>
              <a:t>r</a:t>
            </a:r>
            <a:r>
              <a:rPr sz="900" spc="10" dirty="0">
                <a:solidFill>
                  <a:srgbClr val="231F20"/>
                </a:solidFill>
                <a:latin typeface="Calibri"/>
                <a:cs typeface="Calibri"/>
              </a:rPr>
              <a:t>u</a:t>
            </a:r>
            <a:r>
              <a:rPr sz="900" spc="-5" dirty="0">
                <a:solidFill>
                  <a:srgbClr val="231F20"/>
                </a:solidFill>
                <a:latin typeface="Calibri"/>
                <a:cs typeface="Calibri"/>
              </a:rPr>
              <a:t>ctu</a:t>
            </a:r>
            <a:r>
              <a:rPr sz="900" spc="-20" dirty="0">
                <a:solidFill>
                  <a:srgbClr val="231F20"/>
                </a:solidFill>
                <a:latin typeface="Calibri"/>
                <a:cs typeface="Calibri"/>
              </a:rPr>
              <a:t>r</a:t>
            </a:r>
            <a:r>
              <a:rPr sz="900" spc="-75" dirty="0">
                <a:solidFill>
                  <a:srgbClr val="231F20"/>
                </a:solidFill>
                <a:latin typeface="Calibri"/>
                <a:cs typeface="Calibri"/>
              </a:rPr>
              <a:t>e</a:t>
            </a:r>
            <a:r>
              <a:rPr sz="900" dirty="0">
                <a:solidFill>
                  <a:srgbClr val="231F20"/>
                </a:solidFill>
                <a:latin typeface="Calibri"/>
                <a:cs typeface="Calibri"/>
              </a:rPr>
              <a:t> </a:t>
            </a:r>
            <a:r>
              <a:rPr sz="900" spc="-20" dirty="0">
                <a:solidFill>
                  <a:srgbClr val="231F20"/>
                </a:solidFill>
                <a:latin typeface="Calibri"/>
                <a:cs typeface="Calibri"/>
              </a:rPr>
              <a:t>o</a:t>
            </a:r>
            <a:r>
              <a:rPr sz="900" spc="-15" dirty="0">
                <a:solidFill>
                  <a:srgbClr val="231F20"/>
                </a:solidFill>
                <a:latin typeface="Calibri"/>
                <a:cs typeface="Calibri"/>
              </a:rPr>
              <a:t>f</a:t>
            </a:r>
            <a:r>
              <a:rPr sz="900" dirty="0">
                <a:solidFill>
                  <a:srgbClr val="231F20"/>
                </a:solidFill>
                <a:latin typeface="Calibri"/>
                <a:cs typeface="Calibri"/>
              </a:rPr>
              <a:t> </a:t>
            </a:r>
            <a:r>
              <a:rPr sz="900" spc="-45" dirty="0">
                <a:solidFill>
                  <a:srgbClr val="231F20"/>
                </a:solidFill>
                <a:latin typeface="Calibri"/>
                <a:cs typeface="Calibri"/>
              </a:rPr>
              <a:t>a</a:t>
            </a:r>
            <a:r>
              <a:rPr sz="900" dirty="0">
                <a:solidFill>
                  <a:srgbClr val="231F20"/>
                </a:solidFill>
                <a:latin typeface="Calibri"/>
                <a:cs typeface="Calibri"/>
              </a:rPr>
              <a:t> </a:t>
            </a:r>
            <a:r>
              <a:rPr sz="900" spc="-20" dirty="0">
                <a:solidFill>
                  <a:srgbClr val="231F20"/>
                </a:solidFill>
                <a:latin typeface="Calibri"/>
                <a:cs typeface="Calibri"/>
              </a:rPr>
              <a:t>fa</a:t>
            </a:r>
            <a:r>
              <a:rPr sz="900" spc="-35" dirty="0">
                <a:solidFill>
                  <a:srgbClr val="231F20"/>
                </a:solidFill>
                <a:latin typeface="Calibri"/>
                <a:cs typeface="Calibri"/>
              </a:rPr>
              <a:t>c</a:t>
            </a:r>
            <a:r>
              <a:rPr sz="900" spc="-75" dirty="0">
                <a:solidFill>
                  <a:srgbClr val="231F20"/>
                </a:solidFill>
                <a:latin typeface="Calibri"/>
                <a:cs typeface="Calibri"/>
              </a:rPr>
              <a:t>e</a:t>
            </a:r>
            <a:r>
              <a:rPr sz="900" dirty="0">
                <a:solidFill>
                  <a:srgbClr val="231F20"/>
                </a:solidFill>
                <a:latin typeface="Calibri"/>
                <a:cs typeface="Calibri"/>
              </a:rPr>
              <a:t> r</a:t>
            </a:r>
            <a:r>
              <a:rPr sz="900" spc="-75" dirty="0">
                <a:solidFill>
                  <a:srgbClr val="231F20"/>
                </a:solidFill>
                <a:latin typeface="Calibri"/>
                <a:cs typeface="Calibri"/>
              </a:rPr>
              <a:t>e</a:t>
            </a:r>
            <a:r>
              <a:rPr sz="900" spc="-25" dirty="0">
                <a:solidFill>
                  <a:srgbClr val="231F20"/>
                </a:solidFill>
                <a:latin typeface="Calibri"/>
                <a:cs typeface="Calibri"/>
              </a:rPr>
              <a:t>c</a:t>
            </a:r>
            <a:r>
              <a:rPr sz="900" spc="-15" dirty="0">
                <a:solidFill>
                  <a:srgbClr val="231F20"/>
                </a:solidFill>
                <a:latin typeface="Calibri"/>
                <a:cs typeface="Calibri"/>
              </a:rPr>
              <a:t>o</a:t>
            </a:r>
            <a:r>
              <a:rPr sz="900" spc="-10" dirty="0">
                <a:solidFill>
                  <a:srgbClr val="231F20"/>
                </a:solidFill>
                <a:latin typeface="Calibri"/>
                <a:cs typeface="Calibri"/>
              </a:rPr>
              <a:t>g</a:t>
            </a:r>
            <a:r>
              <a:rPr sz="900" spc="10" dirty="0">
                <a:solidFill>
                  <a:srgbClr val="231F20"/>
                </a:solidFill>
                <a:latin typeface="Calibri"/>
                <a:cs typeface="Calibri"/>
              </a:rPr>
              <a:t>nition</a:t>
            </a:r>
            <a:r>
              <a:rPr sz="900" dirty="0">
                <a:solidFill>
                  <a:srgbClr val="231F20"/>
                </a:solidFill>
                <a:latin typeface="Calibri"/>
                <a:cs typeface="Calibri"/>
              </a:rPr>
              <a:t> </a:t>
            </a:r>
            <a:r>
              <a:rPr sz="900" spc="-35" dirty="0">
                <a:solidFill>
                  <a:srgbClr val="231F20"/>
                </a:solidFill>
                <a:latin typeface="Calibri"/>
                <a:cs typeface="Calibri"/>
              </a:rPr>
              <a:t>s</a:t>
            </a:r>
            <a:r>
              <a:rPr sz="900" spc="-25" dirty="0">
                <a:solidFill>
                  <a:srgbClr val="231F20"/>
                </a:solidFill>
                <a:latin typeface="Calibri"/>
                <a:cs typeface="Calibri"/>
              </a:rPr>
              <a:t>ys</a:t>
            </a:r>
            <a:r>
              <a:rPr sz="900" spc="-30" dirty="0">
                <a:solidFill>
                  <a:srgbClr val="231F20"/>
                </a:solidFill>
                <a:latin typeface="Calibri"/>
                <a:cs typeface="Calibri"/>
              </a:rPr>
              <a:t>t</a:t>
            </a:r>
            <a:r>
              <a:rPr sz="900" spc="-80" dirty="0">
                <a:solidFill>
                  <a:srgbClr val="231F20"/>
                </a:solidFill>
                <a:latin typeface="Calibri"/>
                <a:cs typeface="Calibri"/>
              </a:rPr>
              <a:t>e</a:t>
            </a:r>
            <a:r>
              <a:rPr sz="900" dirty="0">
                <a:solidFill>
                  <a:srgbClr val="231F20"/>
                </a:solidFill>
                <a:latin typeface="Calibri"/>
                <a:cs typeface="Calibri"/>
              </a:rPr>
              <a:t>m.</a:t>
            </a:r>
            <a:endParaRPr sz="900">
              <a:latin typeface="Calibri"/>
              <a:cs typeface="Calibri"/>
            </a:endParaRPr>
          </a:p>
        </p:txBody>
      </p:sp>
      <p:sp>
        <p:nvSpPr>
          <p:cNvPr id="38" name="object 38"/>
          <p:cNvSpPr txBox="1"/>
          <p:nvPr/>
        </p:nvSpPr>
        <p:spPr>
          <a:xfrm>
            <a:off x="1010554" y="1675737"/>
            <a:ext cx="4923536" cy="2716769"/>
          </a:xfrm>
          <a:prstGeom prst="rect">
            <a:avLst/>
          </a:prstGeom>
        </p:spPr>
        <p:txBody>
          <a:bodyPr vert="horz" wrap="square" lIns="0" tIns="23495" rIns="0" bIns="0" rtlCol="0">
            <a:spAutoFit/>
          </a:bodyPr>
          <a:lstStyle/>
          <a:p>
            <a:pPr marL="12700" marR="5080" algn="just">
              <a:lnSpc>
                <a:spcPts val="1140"/>
              </a:lnSpc>
              <a:spcBef>
                <a:spcPts val="185"/>
              </a:spcBef>
            </a:pPr>
            <a:r>
              <a:rPr sz="1000" spc="-10" dirty="0">
                <a:solidFill>
                  <a:srgbClr val="231F20"/>
                </a:solidFill>
                <a:latin typeface="Calibri"/>
                <a:cs typeface="Calibri"/>
              </a:rPr>
              <a:t>with linear </a:t>
            </a:r>
            <a:r>
              <a:rPr sz="1000" dirty="0">
                <a:solidFill>
                  <a:srgbClr val="231F20"/>
                </a:solidFill>
                <a:latin typeface="Calibri"/>
                <a:cs typeface="Calibri"/>
              </a:rPr>
              <a:t>function </a:t>
            </a:r>
            <a:r>
              <a:rPr sz="1000" spc="-15" dirty="0">
                <a:solidFill>
                  <a:srgbClr val="231F20"/>
                </a:solidFill>
                <a:latin typeface="Calibri"/>
                <a:cs typeface="Calibri"/>
              </a:rPr>
              <a:t>(three-layer) </a:t>
            </a:r>
            <a:r>
              <a:rPr sz="1000" spc="-5" dirty="0">
                <a:solidFill>
                  <a:srgbClr val="231F20"/>
                </a:solidFill>
                <a:latin typeface="Calibri"/>
                <a:cs typeface="Calibri"/>
              </a:rPr>
              <a:t>is </a:t>
            </a:r>
            <a:r>
              <a:rPr sz="1000" spc="-25" dirty="0">
                <a:solidFill>
                  <a:srgbClr val="231F20"/>
                </a:solidFill>
                <a:latin typeface="Calibri"/>
                <a:cs typeface="Calibri"/>
              </a:rPr>
              <a:t>proposed, </a:t>
            </a:r>
            <a:r>
              <a:rPr sz="1000" spc="-15" dirty="0">
                <a:solidFill>
                  <a:srgbClr val="231F20"/>
                </a:solidFill>
                <a:latin typeface="Calibri"/>
                <a:cs typeface="Calibri"/>
              </a:rPr>
              <a:t>and </a:t>
            </a:r>
            <a:r>
              <a:rPr sz="1000" dirty="0">
                <a:solidFill>
                  <a:srgbClr val="231F20"/>
                </a:solidFill>
                <a:latin typeface="Calibri"/>
                <a:cs typeface="Calibri"/>
              </a:rPr>
              <a:t>it </a:t>
            </a:r>
            <a:r>
              <a:rPr sz="1000" spc="-45" dirty="0">
                <a:solidFill>
                  <a:srgbClr val="231F20"/>
                </a:solidFill>
                <a:latin typeface="Calibri"/>
                <a:cs typeface="Calibri"/>
              </a:rPr>
              <a:t>creates </a:t>
            </a:r>
            <a:r>
              <a:rPr sz="1000" spc="-40" dirty="0">
                <a:solidFill>
                  <a:srgbClr val="231F20"/>
                </a:solidFill>
                <a:latin typeface="Calibri"/>
                <a:cs typeface="Calibri"/>
              </a:rPr>
              <a:t> </a:t>
            </a:r>
            <a:r>
              <a:rPr sz="1000" spc="40" dirty="0">
                <a:solidFill>
                  <a:srgbClr val="231F20"/>
                </a:solidFill>
                <a:latin typeface="Calibri"/>
                <a:cs typeface="Calibri"/>
              </a:rPr>
              <a:t>2D </a:t>
            </a:r>
            <a:r>
              <a:rPr sz="1000" spc="-5" dirty="0">
                <a:solidFill>
                  <a:srgbClr val="231F20"/>
                </a:solidFill>
                <a:latin typeface="Calibri"/>
                <a:cs typeface="Calibri"/>
              </a:rPr>
              <a:t>local </a:t>
            </a:r>
            <a:r>
              <a:rPr sz="1000" spc="-30" dirty="0">
                <a:solidFill>
                  <a:srgbClr val="231F20"/>
                </a:solidFill>
                <a:latin typeface="Calibri"/>
                <a:cs typeface="Calibri"/>
              </a:rPr>
              <a:t>texture </a:t>
            </a:r>
            <a:r>
              <a:rPr sz="1000" spc="-10" dirty="0">
                <a:solidFill>
                  <a:srgbClr val="231F20"/>
                </a:solidFill>
                <a:latin typeface="Calibri"/>
                <a:cs typeface="Calibri"/>
              </a:rPr>
              <a:t>model </a:t>
            </a:r>
            <a:r>
              <a:rPr sz="1000" spc="-5" dirty="0">
                <a:solidFill>
                  <a:srgbClr val="231F20"/>
                </a:solidFill>
                <a:latin typeface="Calibri"/>
                <a:cs typeface="Calibri"/>
              </a:rPr>
              <a:t>for </a:t>
            </a:r>
            <a:r>
              <a:rPr sz="1000" spc="-35" dirty="0">
                <a:solidFill>
                  <a:srgbClr val="231F20"/>
                </a:solidFill>
                <a:latin typeface="Calibri"/>
                <a:cs typeface="Calibri"/>
              </a:rPr>
              <a:t>the</a:t>
            </a:r>
            <a:r>
              <a:rPr sz="1000" spc="-30" dirty="0">
                <a:solidFill>
                  <a:srgbClr val="231F20"/>
                </a:solidFill>
                <a:latin typeface="Calibri"/>
                <a:cs typeface="Calibri"/>
              </a:rPr>
              <a:t> </a:t>
            </a:r>
            <a:r>
              <a:rPr sz="1000" spc="-25" dirty="0">
                <a:solidFill>
                  <a:srgbClr val="231F20"/>
                </a:solidFill>
                <a:latin typeface="Calibri"/>
                <a:cs typeface="Calibri"/>
              </a:rPr>
              <a:t>active </a:t>
            </a:r>
            <a:r>
              <a:rPr sz="1000" spc="-35" dirty="0">
                <a:solidFill>
                  <a:srgbClr val="231F20"/>
                </a:solidFill>
                <a:latin typeface="Calibri"/>
                <a:cs typeface="Calibri"/>
              </a:rPr>
              <a:t>shape</a:t>
            </a:r>
            <a:r>
              <a:rPr sz="1000" spc="-30" dirty="0">
                <a:solidFill>
                  <a:srgbClr val="231F20"/>
                </a:solidFill>
                <a:latin typeface="Calibri"/>
                <a:cs typeface="Calibri"/>
              </a:rPr>
              <a:t> </a:t>
            </a:r>
            <a:r>
              <a:rPr sz="1000" spc="-10" dirty="0">
                <a:solidFill>
                  <a:srgbClr val="231F20"/>
                </a:solidFill>
                <a:latin typeface="Calibri"/>
                <a:cs typeface="Calibri"/>
              </a:rPr>
              <a:t>model </a:t>
            </a:r>
            <a:r>
              <a:rPr sz="1000" spc="45" dirty="0">
                <a:solidFill>
                  <a:srgbClr val="231F20"/>
                </a:solidFill>
                <a:latin typeface="Calibri"/>
                <a:cs typeface="Calibri"/>
              </a:rPr>
              <a:t>(ASM) </a:t>
            </a:r>
            <a:r>
              <a:rPr sz="1000" spc="50" dirty="0">
                <a:solidFill>
                  <a:srgbClr val="231F20"/>
                </a:solidFill>
                <a:latin typeface="Calibri"/>
                <a:cs typeface="Calibri"/>
              </a:rPr>
              <a:t> </a:t>
            </a:r>
            <a:r>
              <a:rPr sz="1000" spc="-10" dirty="0">
                <a:solidFill>
                  <a:srgbClr val="231F20"/>
                </a:solidFill>
                <a:latin typeface="Calibri"/>
                <a:cs typeface="Calibri"/>
              </a:rPr>
              <a:t>local</a:t>
            </a:r>
            <a:r>
              <a:rPr sz="1000" spc="-5" dirty="0">
                <a:solidFill>
                  <a:srgbClr val="231F20"/>
                </a:solidFill>
                <a:latin typeface="Calibri"/>
                <a:cs typeface="Calibri"/>
              </a:rPr>
              <a:t> </a:t>
            </a:r>
            <a:r>
              <a:rPr sz="1000" spc="-20" dirty="0">
                <a:solidFill>
                  <a:srgbClr val="231F20"/>
                </a:solidFill>
                <a:latin typeface="Calibri"/>
                <a:cs typeface="Calibri"/>
              </a:rPr>
              <a:t>searching.</a:t>
            </a:r>
            <a:r>
              <a:rPr sz="1000" spc="185" dirty="0">
                <a:solidFill>
                  <a:srgbClr val="231F20"/>
                </a:solidFill>
                <a:latin typeface="Calibri"/>
                <a:cs typeface="Calibri"/>
              </a:rPr>
              <a:t> </a:t>
            </a:r>
            <a:r>
              <a:rPr sz="1000" spc="10" dirty="0">
                <a:solidFill>
                  <a:srgbClr val="231F20"/>
                </a:solidFill>
                <a:latin typeface="Calibri"/>
                <a:cs typeface="Calibri"/>
              </a:rPr>
              <a:t>For  </a:t>
            </a:r>
            <a:r>
              <a:rPr sz="1000" i="1" spc="-45" dirty="0">
                <a:solidFill>
                  <a:srgbClr val="231F20"/>
                </a:solidFill>
                <a:latin typeface="Calibri"/>
                <a:cs typeface="Calibri"/>
              </a:rPr>
              <a:t>feature</a:t>
            </a:r>
            <a:r>
              <a:rPr sz="1000" i="1" spc="135" dirty="0">
                <a:solidFill>
                  <a:srgbClr val="231F20"/>
                </a:solidFill>
                <a:latin typeface="Calibri"/>
                <a:cs typeface="Calibri"/>
              </a:rPr>
              <a:t> </a:t>
            </a:r>
            <a:r>
              <a:rPr sz="1000" i="1" spc="-25" dirty="0">
                <a:solidFill>
                  <a:srgbClr val="231F20"/>
                </a:solidFill>
                <a:latin typeface="Calibri"/>
                <a:cs typeface="Calibri"/>
              </a:rPr>
              <a:t>extraction</a:t>
            </a:r>
            <a:r>
              <a:rPr sz="1000" i="1" spc="175" dirty="0">
                <a:solidFill>
                  <a:srgbClr val="231F20"/>
                </a:solidFill>
                <a:latin typeface="Calibri"/>
                <a:cs typeface="Calibri"/>
              </a:rPr>
              <a:t> </a:t>
            </a:r>
            <a:r>
              <a:rPr sz="1000" i="1" spc="-30" dirty="0">
                <a:solidFill>
                  <a:srgbClr val="231F20"/>
                </a:solidFill>
                <a:latin typeface="Calibri"/>
                <a:cs typeface="Calibri"/>
              </a:rPr>
              <a:t>module,</a:t>
            </a:r>
            <a:r>
              <a:rPr sz="1000" i="1" spc="165" dirty="0">
                <a:solidFill>
                  <a:srgbClr val="231F20"/>
                </a:solidFill>
                <a:latin typeface="Calibri"/>
                <a:cs typeface="Calibri"/>
              </a:rPr>
              <a:t> </a:t>
            </a:r>
            <a:r>
              <a:rPr sz="1000" spc="-45" dirty="0">
                <a:solidFill>
                  <a:srgbClr val="231F20"/>
                </a:solidFill>
                <a:latin typeface="Calibri"/>
                <a:cs typeface="Calibri"/>
              </a:rPr>
              <a:t>a</a:t>
            </a:r>
            <a:r>
              <a:rPr sz="1000" spc="140" dirty="0">
                <a:solidFill>
                  <a:srgbClr val="231F20"/>
                </a:solidFill>
                <a:latin typeface="Calibri"/>
                <a:cs typeface="Calibri"/>
              </a:rPr>
              <a:t> </a:t>
            </a:r>
            <a:r>
              <a:rPr sz="1000" spc="-20" dirty="0">
                <a:solidFill>
                  <a:srgbClr val="231F20"/>
                </a:solidFill>
                <a:latin typeface="Calibri"/>
                <a:cs typeface="Calibri"/>
              </a:rPr>
              <a:t>method </a:t>
            </a:r>
            <a:r>
              <a:rPr sz="1000" spc="-15" dirty="0">
                <a:solidFill>
                  <a:srgbClr val="231F20"/>
                </a:solidFill>
                <a:latin typeface="Calibri"/>
                <a:cs typeface="Calibri"/>
              </a:rPr>
              <a:t> </a:t>
            </a:r>
            <a:r>
              <a:rPr sz="1000" spc="-10" dirty="0">
                <a:solidFill>
                  <a:srgbClr val="231F20"/>
                </a:solidFill>
                <a:latin typeface="Calibri"/>
                <a:cs typeface="Calibri"/>
              </a:rPr>
              <a:t>for</a:t>
            </a:r>
            <a:r>
              <a:rPr sz="1000" spc="-5" dirty="0">
                <a:solidFill>
                  <a:srgbClr val="231F20"/>
                </a:solidFill>
                <a:latin typeface="Calibri"/>
                <a:cs typeface="Calibri"/>
              </a:rPr>
              <a:t> combination</a:t>
            </a:r>
            <a:r>
              <a:rPr sz="1000" dirty="0">
                <a:solidFill>
                  <a:srgbClr val="231F20"/>
                </a:solidFill>
                <a:latin typeface="Calibri"/>
                <a:cs typeface="Calibri"/>
              </a:rPr>
              <a:t> </a:t>
            </a:r>
            <a:r>
              <a:rPr sz="1000" spc="-15" dirty="0">
                <a:solidFill>
                  <a:srgbClr val="231F20"/>
                </a:solidFill>
                <a:latin typeface="Calibri"/>
                <a:cs typeface="Calibri"/>
              </a:rPr>
              <a:t>of</a:t>
            </a:r>
            <a:r>
              <a:rPr sz="1000" spc="-10" dirty="0">
                <a:solidFill>
                  <a:srgbClr val="231F20"/>
                </a:solidFill>
                <a:latin typeface="Calibri"/>
                <a:cs typeface="Calibri"/>
              </a:rPr>
              <a:t> </a:t>
            </a:r>
            <a:r>
              <a:rPr sz="1000" spc="-20" dirty="0">
                <a:solidFill>
                  <a:srgbClr val="231F20"/>
                </a:solidFill>
                <a:latin typeface="Calibri"/>
                <a:cs typeface="Calibri"/>
              </a:rPr>
              <a:t>geometric</a:t>
            </a:r>
            <a:r>
              <a:rPr sz="1000" spc="-15" dirty="0">
                <a:solidFill>
                  <a:srgbClr val="231F20"/>
                </a:solidFill>
                <a:latin typeface="Calibri"/>
                <a:cs typeface="Calibri"/>
              </a:rPr>
              <a:t> </a:t>
            </a:r>
            <a:r>
              <a:rPr sz="1000" spc="-35" dirty="0">
                <a:solidFill>
                  <a:srgbClr val="231F20"/>
                </a:solidFill>
                <a:latin typeface="Calibri"/>
                <a:cs typeface="Calibri"/>
              </a:rPr>
              <a:t>feature-based</a:t>
            </a:r>
            <a:r>
              <a:rPr sz="1000" spc="155" dirty="0">
                <a:solidFill>
                  <a:srgbClr val="231F20"/>
                </a:solidFill>
                <a:latin typeface="Calibri"/>
                <a:cs typeface="Calibri"/>
              </a:rPr>
              <a:t> </a:t>
            </a:r>
            <a:r>
              <a:rPr sz="1000" spc="-20" dirty="0">
                <a:solidFill>
                  <a:srgbClr val="231F20"/>
                </a:solidFill>
                <a:latin typeface="Calibri"/>
                <a:cs typeface="Calibri"/>
              </a:rPr>
              <a:t>method</a:t>
            </a:r>
            <a:r>
              <a:rPr sz="1000" spc="185" dirty="0">
                <a:solidFill>
                  <a:srgbClr val="231F20"/>
                </a:solidFill>
                <a:latin typeface="Calibri"/>
                <a:cs typeface="Calibri"/>
              </a:rPr>
              <a:t> </a:t>
            </a:r>
            <a:r>
              <a:rPr sz="1000" spc="-15" dirty="0">
                <a:solidFill>
                  <a:srgbClr val="231F20"/>
                </a:solidFill>
                <a:latin typeface="Calibri"/>
                <a:cs typeface="Calibri"/>
              </a:rPr>
              <a:t>and </a:t>
            </a:r>
            <a:r>
              <a:rPr sz="1000" spc="-10" dirty="0">
                <a:solidFill>
                  <a:srgbClr val="231F20"/>
                </a:solidFill>
                <a:latin typeface="Calibri"/>
                <a:cs typeface="Calibri"/>
              </a:rPr>
              <a:t> </a:t>
            </a:r>
            <a:r>
              <a:rPr sz="1000" spc="85" dirty="0">
                <a:solidFill>
                  <a:srgbClr val="231F20"/>
                </a:solidFill>
                <a:latin typeface="Calibri"/>
                <a:cs typeface="Calibri"/>
              </a:rPr>
              <a:t>ICA </a:t>
            </a:r>
            <a:r>
              <a:rPr sz="1000" spc="-20" dirty="0">
                <a:solidFill>
                  <a:srgbClr val="231F20"/>
                </a:solidFill>
                <a:latin typeface="Calibri"/>
                <a:cs typeface="Calibri"/>
              </a:rPr>
              <a:t>method</a:t>
            </a:r>
            <a:r>
              <a:rPr sz="1000" spc="-15" dirty="0">
                <a:solidFill>
                  <a:srgbClr val="231F20"/>
                </a:solidFill>
                <a:latin typeface="Calibri"/>
                <a:cs typeface="Calibri"/>
              </a:rPr>
              <a:t> </a:t>
            </a:r>
            <a:r>
              <a:rPr sz="1000" spc="20" dirty="0">
                <a:solidFill>
                  <a:srgbClr val="231F20"/>
                </a:solidFill>
                <a:latin typeface="Calibri"/>
                <a:cs typeface="Calibri"/>
              </a:rPr>
              <a:t>in </a:t>
            </a:r>
            <a:r>
              <a:rPr sz="1000" spc="-15" dirty="0">
                <a:solidFill>
                  <a:srgbClr val="231F20"/>
                </a:solidFill>
                <a:latin typeface="Calibri"/>
                <a:cs typeface="Calibri"/>
              </a:rPr>
              <a:t>facial</a:t>
            </a:r>
            <a:r>
              <a:rPr sz="1000" spc="-10" dirty="0">
                <a:solidFill>
                  <a:srgbClr val="231F20"/>
                </a:solidFill>
                <a:latin typeface="Calibri"/>
                <a:cs typeface="Calibri"/>
              </a:rPr>
              <a:t> </a:t>
            </a:r>
            <a:r>
              <a:rPr sz="1000" spc="-40" dirty="0">
                <a:solidFill>
                  <a:srgbClr val="231F20"/>
                </a:solidFill>
                <a:latin typeface="Calibri"/>
                <a:cs typeface="Calibri"/>
              </a:rPr>
              <a:t>feature</a:t>
            </a:r>
            <a:r>
              <a:rPr sz="1000" spc="145" dirty="0">
                <a:solidFill>
                  <a:srgbClr val="231F20"/>
                </a:solidFill>
                <a:latin typeface="Calibri"/>
                <a:cs typeface="Calibri"/>
              </a:rPr>
              <a:t> </a:t>
            </a:r>
            <a:r>
              <a:rPr sz="1000" spc="-15" dirty="0">
                <a:solidFill>
                  <a:srgbClr val="231F20"/>
                </a:solidFill>
                <a:latin typeface="Calibri"/>
                <a:cs typeface="Calibri"/>
              </a:rPr>
              <a:t>extraction</a:t>
            </a:r>
            <a:r>
              <a:rPr sz="1000" spc="195" dirty="0">
                <a:solidFill>
                  <a:srgbClr val="231F20"/>
                </a:solidFill>
                <a:latin typeface="Calibri"/>
                <a:cs typeface="Calibri"/>
              </a:rPr>
              <a:t> </a:t>
            </a:r>
            <a:r>
              <a:rPr sz="1000" spc="-5" dirty="0">
                <a:solidFill>
                  <a:srgbClr val="231F20"/>
                </a:solidFill>
                <a:latin typeface="Calibri"/>
                <a:cs typeface="Calibri"/>
              </a:rPr>
              <a:t>is</a:t>
            </a:r>
            <a:r>
              <a:rPr sz="1000" spc="215" dirty="0">
                <a:solidFill>
                  <a:srgbClr val="231F20"/>
                </a:solidFill>
                <a:latin typeface="Calibri"/>
                <a:cs typeface="Calibri"/>
              </a:rPr>
              <a:t> </a:t>
            </a:r>
            <a:r>
              <a:rPr sz="1000" spc="-25" dirty="0">
                <a:solidFill>
                  <a:srgbClr val="231F20"/>
                </a:solidFill>
                <a:latin typeface="Calibri"/>
                <a:cs typeface="Calibri"/>
              </a:rPr>
              <a:t>proposed.</a:t>
            </a:r>
            <a:r>
              <a:rPr sz="1000" spc="175" dirty="0">
                <a:solidFill>
                  <a:srgbClr val="231F20"/>
                </a:solidFill>
                <a:latin typeface="Calibri"/>
                <a:cs typeface="Calibri"/>
              </a:rPr>
              <a:t> </a:t>
            </a:r>
            <a:r>
              <a:rPr sz="1000" spc="5" dirty="0">
                <a:solidFill>
                  <a:srgbClr val="231F20"/>
                </a:solidFill>
                <a:latin typeface="Calibri"/>
                <a:cs typeface="Calibri"/>
              </a:rPr>
              <a:t>For </a:t>
            </a:r>
            <a:r>
              <a:rPr sz="1000" spc="10" dirty="0">
                <a:solidFill>
                  <a:srgbClr val="231F20"/>
                </a:solidFill>
                <a:latin typeface="Calibri"/>
                <a:cs typeface="Calibri"/>
              </a:rPr>
              <a:t> </a:t>
            </a:r>
            <a:r>
              <a:rPr sz="1000" i="1" spc="-60" dirty="0">
                <a:solidFill>
                  <a:srgbClr val="231F20"/>
                </a:solidFill>
                <a:latin typeface="Calibri"/>
                <a:cs typeface="Calibri"/>
              </a:rPr>
              <a:t>face</a:t>
            </a:r>
            <a:r>
              <a:rPr sz="1000" i="1" spc="110" dirty="0">
                <a:solidFill>
                  <a:srgbClr val="231F20"/>
                </a:solidFill>
                <a:latin typeface="Calibri"/>
                <a:cs typeface="Calibri"/>
              </a:rPr>
              <a:t> </a:t>
            </a:r>
            <a:r>
              <a:rPr sz="1000" i="1" spc="-30" dirty="0">
                <a:solidFill>
                  <a:srgbClr val="231F20"/>
                </a:solidFill>
                <a:latin typeface="Calibri"/>
                <a:cs typeface="Calibri"/>
              </a:rPr>
              <a:t>matching</a:t>
            </a:r>
            <a:r>
              <a:rPr sz="1000" spc="-30" dirty="0">
                <a:solidFill>
                  <a:srgbClr val="231F20"/>
                </a:solidFill>
                <a:latin typeface="Calibri"/>
                <a:cs typeface="Calibri"/>
              </a:rPr>
              <a:t>,</a:t>
            </a:r>
            <a:r>
              <a:rPr sz="1000" spc="-25" dirty="0">
                <a:solidFill>
                  <a:srgbClr val="231F20"/>
                </a:solidFill>
                <a:latin typeface="Calibri"/>
                <a:cs typeface="Calibri"/>
              </a:rPr>
              <a:t> </a:t>
            </a:r>
            <a:r>
              <a:rPr sz="1000" spc="-45" dirty="0">
                <a:solidFill>
                  <a:srgbClr val="231F20"/>
                </a:solidFill>
                <a:latin typeface="Calibri"/>
                <a:cs typeface="Calibri"/>
              </a:rPr>
              <a:t>a</a:t>
            </a:r>
            <a:r>
              <a:rPr sz="1000" spc="-40" dirty="0">
                <a:solidFill>
                  <a:srgbClr val="231F20"/>
                </a:solidFill>
                <a:latin typeface="Calibri"/>
                <a:cs typeface="Calibri"/>
              </a:rPr>
              <a:t> </a:t>
            </a:r>
            <a:r>
              <a:rPr sz="1000" spc="-15" dirty="0">
                <a:solidFill>
                  <a:srgbClr val="231F20"/>
                </a:solidFill>
                <a:latin typeface="Calibri"/>
                <a:cs typeface="Calibri"/>
              </a:rPr>
              <a:t>model</a:t>
            </a:r>
            <a:r>
              <a:rPr sz="1000" spc="-10" dirty="0">
                <a:solidFill>
                  <a:srgbClr val="231F20"/>
                </a:solidFill>
                <a:latin typeface="Calibri"/>
                <a:cs typeface="Calibri"/>
              </a:rPr>
              <a:t> </a:t>
            </a:r>
            <a:r>
              <a:rPr sz="1000" spc="-5" dirty="0">
                <a:solidFill>
                  <a:srgbClr val="231F20"/>
                </a:solidFill>
                <a:latin typeface="Calibri"/>
                <a:cs typeface="Calibri"/>
              </a:rPr>
              <a:t>which</a:t>
            </a:r>
            <a:r>
              <a:rPr sz="1000" dirty="0">
                <a:solidFill>
                  <a:srgbClr val="231F20"/>
                </a:solidFill>
                <a:latin typeface="Calibri"/>
                <a:cs typeface="Calibri"/>
              </a:rPr>
              <a:t> </a:t>
            </a:r>
            <a:r>
              <a:rPr sz="1000" spc="-15" dirty="0">
                <a:solidFill>
                  <a:srgbClr val="231F20"/>
                </a:solidFill>
                <a:latin typeface="Calibri"/>
                <a:cs typeface="Calibri"/>
              </a:rPr>
              <a:t>combines</a:t>
            </a:r>
            <a:r>
              <a:rPr sz="1000" spc="-10" dirty="0">
                <a:solidFill>
                  <a:srgbClr val="231F20"/>
                </a:solidFill>
                <a:latin typeface="Calibri"/>
                <a:cs typeface="Calibri"/>
              </a:rPr>
              <a:t> </a:t>
            </a:r>
            <a:r>
              <a:rPr sz="1000" spc="-15" dirty="0">
                <a:solidFill>
                  <a:srgbClr val="231F20"/>
                </a:solidFill>
                <a:latin typeface="Calibri"/>
                <a:cs typeface="Calibri"/>
              </a:rPr>
              <a:t>many</a:t>
            </a:r>
            <a:r>
              <a:rPr sz="1000" spc="195" dirty="0">
                <a:solidFill>
                  <a:srgbClr val="231F20"/>
                </a:solidFill>
                <a:latin typeface="Calibri"/>
                <a:cs typeface="Calibri"/>
              </a:rPr>
              <a:t> </a:t>
            </a:r>
            <a:r>
              <a:rPr sz="1000" spc="-5" dirty="0">
                <a:solidFill>
                  <a:srgbClr val="231F20"/>
                </a:solidFill>
                <a:latin typeface="Calibri"/>
                <a:cs typeface="Calibri"/>
              </a:rPr>
              <a:t>artificial </a:t>
            </a:r>
            <a:r>
              <a:rPr sz="1000" dirty="0">
                <a:solidFill>
                  <a:srgbClr val="231F20"/>
                </a:solidFill>
                <a:latin typeface="Calibri"/>
                <a:cs typeface="Calibri"/>
              </a:rPr>
              <a:t> </a:t>
            </a:r>
            <a:r>
              <a:rPr sz="1000" spc="-15" dirty="0">
                <a:solidFill>
                  <a:srgbClr val="231F20"/>
                </a:solidFill>
                <a:latin typeface="Calibri"/>
                <a:cs typeface="Calibri"/>
              </a:rPr>
              <a:t>neural </a:t>
            </a:r>
            <a:r>
              <a:rPr sz="1000" spc="-25" dirty="0">
                <a:solidFill>
                  <a:srgbClr val="231F20"/>
                </a:solidFill>
                <a:latin typeface="Calibri"/>
                <a:cs typeface="Calibri"/>
              </a:rPr>
              <a:t>networks </a:t>
            </a:r>
            <a:r>
              <a:rPr sz="1000" spc="-15" dirty="0">
                <a:solidFill>
                  <a:srgbClr val="231F20"/>
                </a:solidFill>
                <a:latin typeface="Calibri"/>
                <a:cs typeface="Calibri"/>
              </a:rPr>
              <a:t>applied </a:t>
            </a:r>
            <a:r>
              <a:rPr sz="1000" spc="-10" dirty="0">
                <a:solidFill>
                  <a:srgbClr val="231F20"/>
                </a:solidFill>
                <a:latin typeface="Calibri"/>
                <a:cs typeface="Calibri"/>
              </a:rPr>
              <a:t>for </a:t>
            </a:r>
            <a:r>
              <a:rPr sz="1000" spc="-20" dirty="0">
                <a:solidFill>
                  <a:srgbClr val="231F20"/>
                </a:solidFill>
                <a:latin typeface="Calibri"/>
                <a:cs typeface="Calibri"/>
              </a:rPr>
              <a:t>geometric </a:t>
            </a:r>
            <a:r>
              <a:rPr sz="1000" spc="-40" dirty="0">
                <a:solidFill>
                  <a:srgbClr val="231F20"/>
                </a:solidFill>
                <a:latin typeface="Calibri"/>
                <a:cs typeface="Calibri"/>
              </a:rPr>
              <a:t>features</a:t>
            </a:r>
            <a:r>
              <a:rPr sz="1000" spc="145" dirty="0">
                <a:solidFill>
                  <a:srgbClr val="231F20"/>
                </a:solidFill>
                <a:latin typeface="Calibri"/>
                <a:cs typeface="Calibri"/>
              </a:rPr>
              <a:t> </a:t>
            </a:r>
            <a:r>
              <a:rPr sz="1000" spc="-15" dirty="0">
                <a:solidFill>
                  <a:srgbClr val="231F20"/>
                </a:solidFill>
                <a:latin typeface="Calibri"/>
                <a:cs typeface="Calibri"/>
              </a:rPr>
              <a:t>classification </a:t>
            </a:r>
            <a:r>
              <a:rPr sz="1000" spc="-10" dirty="0">
                <a:solidFill>
                  <a:srgbClr val="231F20"/>
                </a:solidFill>
                <a:latin typeface="Calibri"/>
                <a:cs typeface="Calibri"/>
              </a:rPr>
              <a:t> </a:t>
            </a:r>
            <a:r>
              <a:rPr sz="1000" spc="-5" dirty="0">
                <a:solidFill>
                  <a:srgbClr val="231F20"/>
                </a:solidFill>
                <a:latin typeface="Calibri"/>
                <a:cs typeface="Calibri"/>
              </a:rPr>
              <a:t>is</a:t>
            </a:r>
            <a:r>
              <a:rPr sz="1000" dirty="0">
                <a:solidFill>
                  <a:srgbClr val="231F20"/>
                </a:solidFill>
                <a:latin typeface="Calibri"/>
                <a:cs typeface="Calibri"/>
              </a:rPr>
              <a:t> </a:t>
            </a:r>
            <a:r>
              <a:rPr sz="1000" spc="-25" dirty="0">
                <a:solidFill>
                  <a:srgbClr val="231F20"/>
                </a:solidFill>
                <a:latin typeface="Calibri"/>
                <a:cs typeface="Calibri"/>
              </a:rPr>
              <a:t>proposed.</a:t>
            </a:r>
            <a:r>
              <a:rPr sz="1000" spc="-20" dirty="0">
                <a:solidFill>
                  <a:srgbClr val="231F20"/>
                </a:solidFill>
                <a:latin typeface="Calibri"/>
                <a:cs typeface="Calibri"/>
              </a:rPr>
              <a:t> </a:t>
            </a:r>
            <a:r>
              <a:rPr sz="1000" spc="25" dirty="0">
                <a:solidFill>
                  <a:srgbClr val="231F20"/>
                </a:solidFill>
                <a:latin typeface="Calibri"/>
                <a:cs typeface="Calibri"/>
              </a:rPr>
              <a:t>This  </a:t>
            </a:r>
            <a:r>
              <a:rPr sz="1000" spc="-45" dirty="0">
                <a:solidFill>
                  <a:srgbClr val="231F20"/>
                </a:solidFill>
                <a:latin typeface="Calibri"/>
                <a:cs typeface="Calibri"/>
              </a:rPr>
              <a:t>case</a:t>
            </a:r>
            <a:r>
              <a:rPr sz="1000" spc="135" dirty="0">
                <a:solidFill>
                  <a:srgbClr val="231F20"/>
                </a:solidFill>
                <a:latin typeface="Calibri"/>
                <a:cs typeface="Calibri"/>
              </a:rPr>
              <a:t> </a:t>
            </a:r>
            <a:r>
              <a:rPr sz="1000" spc="-15" dirty="0">
                <a:solidFill>
                  <a:srgbClr val="231F20"/>
                </a:solidFill>
                <a:latin typeface="Calibri"/>
                <a:cs typeface="Calibri"/>
              </a:rPr>
              <a:t>study</a:t>
            </a:r>
            <a:r>
              <a:rPr sz="1000" spc="195" dirty="0">
                <a:solidFill>
                  <a:srgbClr val="231F20"/>
                </a:solidFill>
                <a:latin typeface="Calibri"/>
                <a:cs typeface="Calibri"/>
              </a:rPr>
              <a:t> </a:t>
            </a:r>
            <a:r>
              <a:rPr sz="1000" spc="-30" dirty="0">
                <a:solidFill>
                  <a:srgbClr val="231F20"/>
                </a:solidFill>
                <a:latin typeface="Calibri"/>
                <a:cs typeface="Calibri"/>
              </a:rPr>
              <a:t>demonstrates</a:t>
            </a:r>
            <a:r>
              <a:rPr sz="1000" spc="165" dirty="0">
                <a:solidFill>
                  <a:srgbClr val="231F20"/>
                </a:solidFill>
                <a:latin typeface="Calibri"/>
                <a:cs typeface="Calibri"/>
              </a:rPr>
              <a:t> </a:t>
            </a:r>
            <a:r>
              <a:rPr sz="1000" spc="-25" dirty="0">
                <a:solidFill>
                  <a:srgbClr val="231F20"/>
                </a:solidFill>
                <a:latin typeface="Calibri"/>
                <a:cs typeface="Calibri"/>
              </a:rPr>
              <a:t>how</a:t>
            </a:r>
            <a:r>
              <a:rPr sz="1000" spc="175" dirty="0">
                <a:solidFill>
                  <a:srgbClr val="231F20"/>
                </a:solidFill>
                <a:latin typeface="Calibri"/>
                <a:cs typeface="Calibri"/>
              </a:rPr>
              <a:t> </a:t>
            </a:r>
            <a:r>
              <a:rPr sz="1000" spc="-25" dirty="0">
                <a:solidFill>
                  <a:srgbClr val="231F20"/>
                </a:solidFill>
                <a:latin typeface="Calibri"/>
                <a:cs typeface="Calibri"/>
              </a:rPr>
              <a:t>to</a:t>
            </a:r>
            <a:r>
              <a:rPr sz="1000" spc="180" dirty="0">
                <a:solidFill>
                  <a:srgbClr val="231F20"/>
                </a:solidFill>
                <a:latin typeface="Calibri"/>
                <a:cs typeface="Calibri"/>
              </a:rPr>
              <a:t> </a:t>
            </a:r>
            <a:r>
              <a:rPr sz="1000" spc="-30" dirty="0">
                <a:solidFill>
                  <a:srgbClr val="231F20"/>
                </a:solidFill>
                <a:latin typeface="Calibri"/>
                <a:cs typeface="Calibri"/>
              </a:rPr>
              <a:t>solve </a:t>
            </a:r>
            <a:r>
              <a:rPr sz="1000" spc="-25" dirty="0">
                <a:solidFill>
                  <a:srgbClr val="231F20"/>
                </a:solidFill>
                <a:latin typeface="Calibri"/>
                <a:cs typeface="Calibri"/>
              </a:rPr>
              <a:t> </a:t>
            </a:r>
            <a:r>
              <a:rPr sz="1000" spc="-45" dirty="0">
                <a:solidFill>
                  <a:srgbClr val="231F20"/>
                </a:solidFill>
                <a:latin typeface="Calibri"/>
                <a:cs typeface="Calibri"/>
              </a:rPr>
              <a:t>face </a:t>
            </a:r>
            <a:r>
              <a:rPr sz="1000" spc="-40" dirty="0">
                <a:solidFill>
                  <a:srgbClr val="231F20"/>
                </a:solidFill>
                <a:latin typeface="Calibri"/>
                <a:cs typeface="Calibri"/>
              </a:rPr>
              <a:t>re </a:t>
            </a:r>
            <a:r>
              <a:rPr sz="1000" dirty="0">
                <a:solidFill>
                  <a:srgbClr val="231F20"/>
                </a:solidFill>
                <a:latin typeface="Calibri"/>
                <a:cs typeface="Calibri"/>
              </a:rPr>
              <a:t>cognition </a:t>
            </a:r>
            <a:r>
              <a:rPr sz="1000" spc="20" dirty="0">
                <a:solidFill>
                  <a:srgbClr val="231F20"/>
                </a:solidFill>
                <a:latin typeface="Calibri"/>
                <a:cs typeface="Calibri"/>
              </a:rPr>
              <a:t>in </a:t>
            </a:r>
            <a:r>
              <a:rPr sz="1000" spc="-40" dirty="0">
                <a:solidFill>
                  <a:srgbClr val="231F20"/>
                </a:solidFill>
                <a:latin typeface="Calibri"/>
                <a:cs typeface="Calibri"/>
              </a:rPr>
              <a:t>the </a:t>
            </a:r>
            <a:r>
              <a:rPr sz="1000" spc="-15" dirty="0">
                <a:solidFill>
                  <a:srgbClr val="231F20"/>
                </a:solidFill>
                <a:latin typeface="Calibri"/>
                <a:cs typeface="Calibri"/>
              </a:rPr>
              <a:t>neural </a:t>
            </a:r>
            <a:r>
              <a:rPr sz="1000" spc="-20" dirty="0">
                <a:solidFill>
                  <a:srgbClr val="231F20"/>
                </a:solidFill>
                <a:latin typeface="Calibri"/>
                <a:cs typeface="Calibri"/>
              </a:rPr>
              <a:t>network </a:t>
            </a:r>
            <a:r>
              <a:rPr sz="1000" spc="-10" dirty="0">
                <a:solidFill>
                  <a:srgbClr val="231F20"/>
                </a:solidFill>
                <a:latin typeface="Calibri"/>
                <a:cs typeface="Calibri"/>
              </a:rPr>
              <a:t>paradigm. </a:t>
            </a:r>
            <a:r>
              <a:rPr sz="1000" dirty="0">
                <a:latin typeface="Calibri"/>
                <a:cs typeface="Calibri"/>
              </a:rPr>
              <a:t>Figure </a:t>
            </a:r>
            <a:r>
              <a:rPr sz="1000" spc="-30" dirty="0">
                <a:latin typeface="Calibri"/>
                <a:cs typeface="Calibri"/>
              </a:rPr>
              <a:t>2 </a:t>
            </a:r>
            <a:r>
              <a:rPr sz="1000" spc="-25" dirty="0">
                <a:latin typeface="Calibri"/>
                <a:cs typeface="Calibri"/>
              </a:rPr>
              <a:t> </a:t>
            </a:r>
            <a:r>
              <a:rPr sz="1000" spc="-15" dirty="0">
                <a:solidFill>
                  <a:srgbClr val="231F20"/>
                </a:solidFill>
                <a:latin typeface="Calibri"/>
                <a:cs typeface="Calibri"/>
              </a:rPr>
              <a:t>illustrates</a:t>
            </a:r>
            <a:r>
              <a:rPr sz="1000" spc="-10" dirty="0">
                <a:solidFill>
                  <a:srgbClr val="231F20"/>
                </a:solidFill>
                <a:latin typeface="Calibri"/>
                <a:cs typeface="Calibri"/>
              </a:rPr>
              <a:t> algorithms for </a:t>
            </a:r>
            <a:r>
              <a:rPr sz="1000" spc="-40" dirty="0">
                <a:solidFill>
                  <a:srgbClr val="231F20"/>
                </a:solidFill>
                <a:latin typeface="Calibri"/>
                <a:cs typeface="Calibri"/>
              </a:rPr>
              <a:t>the</a:t>
            </a:r>
            <a:r>
              <a:rPr sz="1000" spc="-35" dirty="0">
                <a:solidFill>
                  <a:srgbClr val="231F20"/>
                </a:solidFill>
                <a:latin typeface="Calibri"/>
                <a:cs typeface="Calibri"/>
              </a:rPr>
              <a:t> </a:t>
            </a:r>
            <a:r>
              <a:rPr sz="1000" spc="-45" dirty="0">
                <a:solidFill>
                  <a:srgbClr val="231F20"/>
                </a:solidFill>
                <a:latin typeface="Calibri"/>
                <a:cs typeface="Calibri"/>
              </a:rPr>
              <a:t>steps</a:t>
            </a:r>
            <a:r>
              <a:rPr sz="1000" spc="-40" dirty="0">
                <a:solidFill>
                  <a:srgbClr val="231F20"/>
                </a:solidFill>
                <a:latin typeface="Calibri"/>
                <a:cs typeface="Calibri"/>
              </a:rPr>
              <a:t> </a:t>
            </a:r>
            <a:r>
              <a:rPr sz="1000" spc="-15" dirty="0">
                <a:solidFill>
                  <a:srgbClr val="231F20"/>
                </a:solidFill>
                <a:latin typeface="Calibri"/>
                <a:cs typeface="Calibri"/>
              </a:rPr>
              <a:t>of</a:t>
            </a:r>
            <a:r>
              <a:rPr sz="1000" spc="-10" dirty="0">
                <a:solidFill>
                  <a:srgbClr val="231F20"/>
                </a:solidFill>
                <a:latin typeface="Calibri"/>
                <a:cs typeface="Calibri"/>
              </a:rPr>
              <a:t> </a:t>
            </a:r>
            <a:r>
              <a:rPr sz="1000" spc="-40" dirty="0">
                <a:solidFill>
                  <a:srgbClr val="231F20"/>
                </a:solidFill>
                <a:latin typeface="Calibri"/>
                <a:cs typeface="Calibri"/>
              </a:rPr>
              <a:t>the</a:t>
            </a:r>
            <a:r>
              <a:rPr sz="1000" spc="-35" dirty="0">
                <a:solidFill>
                  <a:srgbClr val="231F20"/>
                </a:solidFill>
                <a:latin typeface="Calibri"/>
                <a:cs typeface="Calibri"/>
              </a:rPr>
              <a:t> </a:t>
            </a:r>
            <a:r>
              <a:rPr sz="1000" spc="-45" dirty="0">
                <a:solidFill>
                  <a:srgbClr val="231F20"/>
                </a:solidFill>
                <a:latin typeface="Calibri"/>
                <a:cs typeface="Calibri"/>
              </a:rPr>
              <a:t>face</a:t>
            </a:r>
            <a:r>
              <a:rPr sz="1000" spc="-40" dirty="0">
                <a:solidFill>
                  <a:srgbClr val="231F20"/>
                </a:solidFill>
                <a:latin typeface="Calibri"/>
                <a:cs typeface="Calibri"/>
              </a:rPr>
              <a:t> </a:t>
            </a:r>
            <a:r>
              <a:rPr sz="1000" spc="-10" dirty="0">
                <a:solidFill>
                  <a:srgbClr val="231F20"/>
                </a:solidFill>
                <a:latin typeface="Calibri"/>
                <a:cs typeface="Calibri"/>
              </a:rPr>
              <a:t>recognition </a:t>
            </a:r>
            <a:r>
              <a:rPr sz="1000" spc="-5" dirty="0">
                <a:solidFill>
                  <a:srgbClr val="231F20"/>
                </a:solidFill>
                <a:latin typeface="Calibri"/>
                <a:cs typeface="Calibri"/>
              </a:rPr>
              <a:t> </a:t>
            </a:r>
            <a:r>
              <a:rPr sz="1000" spc="-35" dirty="0">
                <a:solidFill>
                  <a:srgbClr val="231F20"/>
                </a:solidFill>
                <a:latin typeface="Calibri"/>
                <a:cs typeface="Calibri"/>
              </a:rPr>
              <a:t>system.</a:t>
            </a:r>
            <a:endParaRPr sz="1000">
              <a:latin typeface="Calibri"/>
              <a:cs typeface="Calibri"/>
            </a:endParaRPr>
          </a:p>
          <a:p>
            <a:pPr marL="201930" algn="just">
              <a:lnSpc>
                <a:spcPts val="1045"/>
              </a:lnSpc>
            </a:pPr>
            <a:r>
              <a:rPr sz="1000" spc="10" dirty="0">
                <a:solidFill>
                  <a:srgbClr val="231F20"/>
                </a:solidFill>
                <a:latin typeface="Calibri"/>
                <a:cs typeface="Calibri"/>
              </a:rPr>
              <a:t>The</a:t>
            </a:r>
            <a:r>
              <a:rPr sz="1000" spc="175" dirty="0">
                <a:solidFill>
                  <a:srgbClr val="231F20"/>
                </a:solidFill>
                <a:latin typeface="Calibri"/>
                <a:cs typeface="Calibri"/>
              </a:rPr>
              <a:t> </a:t>
            </a:r>
            <a:r>
              <a:rPr sz="1000" spc="-40" dirty="0">
                <a:solidFill>
                  <a:srgbClr val="231F20"/>
                </a:solidFill>
                <a:latin typeface="Calibri"/>
                <a:cs typeface="Calibri"/>
              </a:rPr>
              <a:t>face</a:t>
            </a:r>
            <a:r>
              <a:rPr sz="1000" spc="175" dirty="0">
                <a:solidFill>
                  <a:srgbClr val="231F20"/>
                </a:solidFill>
                <a:latin typeface="Calibri"/>
                <a:cs typeface="Calibri"/>
              </a:rPr>
              <a:t> </a:t>
            </a:r>
            <a:r>
              <a:rPr sz="1000" spc="-25" dirty="0">
                <a:solidFill>
                  <a:srgbClr val="231F20"/>
                </a:solidFill>
                <a:latin typeface="Calibri"/>
                <a:cs typeface="Calibri"/>
              </a:rPr>
              <a:t>detection  </a:t>
            </a:r>
            <a:r>
              <a:rPr sz="1000" spc="-10" dirty="0">
                <a:solidFill>
                  <a:srgbClr val="231F20"/>
                </a:solidFill>
                <a:latin typeface="Calibri"/>
                <a:cs typeface="Calibri"/>
              </a:rPr>
              <a:t>and</a:t>
            </a:r>
            <a:r>
              <a:rPr sz="1000" spc="175" dirty="0">
                <a:solidFill>
                  <a:srgbClr val="231F20"/>
                </a:solidFill>
                <a:latin typeface="Calibri"/>
                <a:cs typeface="Calibri"/>
              </a:rPr>
              <a:t> </a:t>
            </a:r>
            <a:r>
              <a:rPr sz="1000" spc="-10" dirty="0">
                <a:solidFill>
                  <a:srgbClr val="231F20"/>
                </a:solidFill>
                <a:latin typeface="Calibri"/>
                <a:cs typeface="Calibri"/>
              </a:rPr>
              <a:t>alignment</a:t>
            </a:r>
            <a:r>
              <a:rPr sz="1000" spc="175" dirty="0">
                <a:solidFill>
                  <a:srgbClr val="231F20"/>
                </a:solidFill>
                <a:latin typeface="Calibri"/>
                <a:cs typeface="Calibri"/>
              </a:rPr>
              <a:t> </a:t>
            </a:r>
            <a:r>
              <a:rPr sz="1000" spc="-40" dirty="0">
                <a:solidFill>
                  <a:srgbClr val="231F20"/>
                </a:solidFill>
                <a:latin typeface="Calibri"/>
                <a:cs typeface="Calibri"/>
              </a:rPr>
              <a:t>steps</a:t>
            </a:r>
            <a:r>
              <a:rPr sz="1000" spc="175" dirty="0">
                <a:solidFill>
                  <a:srgbClr val="231F20"/>
                </a:solidFill>
                <a:latin typeface="Calibri"/>
                <a:cs typeface="Calibri"/>
              </a:rPr>
              <a:t> </a:t>
            </a:r>
            <a:r>
              <a:rPr sz="1000" spc="-45" dirty="0">
                <a:solidFill>
                  <a:srgbClr val="231F20"/>
                </a:solidFill>
                <a:latin typeface="Calibri"/>
                <a:cs typeface="Calibri"/>
              </a:rPr>
              <a:t>are</a:t>
            </a:r>
            <a:r>
              <a:rPr sz="1000" spc="175" dirty="0">
                <a:solidFill>
                  <a:srgbClr val="231F20"/>
                </a:solidFill>
                <a:latin typeface="Calibri"/>
                <a:cs typeface="Calibri"/>
              </a:rPr>
              <a:t> </a:t>
            </a:r>
            <a:r>
              <a:rPr sz="1000" spc="-15" dirty="0">
                <a:solidFill>
                  <a:srgbClr val="231F20"/>
                </a:solidFill>
                <a:latin typeface="Calibri"/>
                <a:cs typeface="Calibri"/>
              </a:rPr>
              <a:t>conducted</a:t>
            </a:r>
            <a:endParaRPr sz="1000">
              <a:latin typeface="Calibri"/>
              <a:cs typeface="Calibri"/>
            </a:endParaRPr>
          </a:p>
          <a:p>
            <a:pPr marL="12700" marR="5080" algn="just">
              <a:lnSpc>
                <a:spcPts val="1140"/>
              </a:lnSpc>
              <a:spcBef>
                <a:spcPts val="55"/>
              </a:spcBef>
            </a:pPr>
            <a:r>
              <a:rPr sz="1000" dirty="0">
                <a:solidFill>
                  <a:srgbClr val="231F20"/>
                </a:solidFill>
                <a:latin typeface="Calibri"/>
                <a:cs typeface="Calibri"/>
              </a:rPr>
              <a:t>on </a:t>
            </a:r>
            <a:r>
              <a:rPr sz="1000" spc="70" dirty="0">
                <a:solidFill>
                  <a:srgbClr val="231F20"/>
                </a:solidFill>
                <a:latin typeface="Calibri"/>
                <a:cs typeface="Calibri"/>
              </a:rPr>
              <a:t>MIT </a:t>
            </a:r>
            <a:r>
              <a:rPr sz="1000" spc="114" dirty="0">
                <a:solidFill>
                  <a:srgbClr val="231F20"/>
                </a:solidFill>
                <a:latin typeface="Calibri"/>
                <a:cs typeface="Calibri"/>
              </a:rPr>
              <a:t>+ </a:t>
            </a:r>
            <a:r>
              <a:rPr sz="1000" spc="75" dirty="0">
                <a:solidFill>
                  <a:srgbClr val="231F20"/>
                </a:solidFill>
                <a:latin typeface="Calibri"/>
                <a:cs typeface="Calibri"/>
              </a:rPr>
              <a:t>CMU </a:t>
            </a:r>
            <a:r>
              <a:rPr sz="1000" spc="-50" dirty="0">
                <a:solidFill>
                  <a:srgbClr val="231F20"/>
                </a:solidFill>
                <a:latin typeface="Calibri"/>
                <a:cs typeface="Calibri"/>
              </a:rPr>
              <a:t>test set </a:t>
            </a:r>
            <a:r>
              <a:rPr sz="1000" spc="30" dirty="0">
                <a:solidFill>
                  <a:srgbClr val="231F20"/>
                </a:solidFill>
                <a:latin typeface="Calibri"/>
                <a:cs typeface="Calibri"/>
              </a:rPr>
              <a:t>[</a:t>
            </a:r>
            <a:r>
              <a:rPr sz="1000" spc="30" dirty="0">
                <a:latin typeface="Calibri"/>
                <a:cs typeface="Calibri"/>
              </a:rPr>
              <a:t>3</a:t>
            </a:r>
            <a:r>
              <a:rPr sz="1000" spc="30" dirty="0">
                <a:solidFill>
                  <a:srgbClr val="231F20"/>
                </a:solidFill>
                <a:latin typeface="Calibri"/>
                <a:cs typeface="Calibri"/>
              </a:rPr>
              <a:t>] </a:t>
            </a:r>
            <a:r>
              <a:rPr sz="1000" spc="20" dirty="0">
                <a:solidFill>
                  <a:srgbClr val="231F20"/>
                </a:solidFill>
                <a:latin typeface="Calibri"/>
                <a:cs typeface="Calibri"/>
              </a:rPr>
              <a:t>in </a:t>
            </a:r>
            <a:r>
              <a:rPr sz="1000" spc="-20" dirty="0">
                <a:solidFill>
                  <a:srgbClr val="231F20"/>
                </a:solidFill>
                <a:latin typeface="Calibri"/>
                <a:cs typeface="Calibri"/>
              </a:rPr>
              <a:t>order </a:t>
            </a:r>
            <a:r>
              <a:rPr sz="1000" spc="-25" dirty="0">
                <a:solidFill>
                  <a:srgbClr val="231F20"/>
                </a:solidFill>
                <a:latin typeface="Calibri"/>
                <a:cs typeface="Calibri"/>
              </a:rPr>
              <a:t>to </a:t>
            </a:r>
            <a:r>
              <a:rPr sz="1000" spc="-35" dirty="0">
                <a:solidFill>
                  <a:srgbClr val="231F20"/>
                </a:solidFill>
                <a:latin typeface="Calibri"/>
                <a:cs typeface="Calibri"/>
              </a:rPr>
              <a:t>evaluate </a:t>
            </a:r>
            <a:r>
              <a:rPr sz="1000" spc="-30" dirty="0">
                <a:solidFill>
                  <a:srgbClr val="231F20"/>
                </a:solidFill>
                <a:latin typeface="Calibri"/>
                <a:cs typeface="Calibri"/>
              </a:rPr>
              <a:t>eﬀectively </a:t>
            </a:r>
            <a:r>
              <a:rPr sz="1000" spc="-25" dirty="0">
                <a:solidFill>
                  <a:srgbClr val="231F20"/>
                </a:solidFill>
                <a:latin typeface="Calibri"/>
                <a:cs typeface="Calibri"/>
              </a:rPr>
              <a:t> </a:t>
            </a:r>
            <a:r>
              <a:rPr sz="1000" spc="-40" dirty="0">
                <a:solidFill>
                  <a:srgbClr val="231F20"/>
                </a:solidFill>
                <a:latin typeface="Calibri"/>
                <a:cs typeface="Calibri"/>
              </a:rPr>
              <a:t>the</a:t>
            </a:r>
            <a:r>
              <a:rPr sz="1000" spc="-35" dirty="0">
                <a:solidFill>
                  <a:srgbClr val="231F20"/>
                </a:solidFill>
                <a:latin typeface="Calibri"/>
                <a:cs typeface="Calibri"/>
              </a:rPr>
              <a:t> </a:t>
            </a:r>
            <a:r>
              <a:rPr sz="1000" spc="-20" dirty="0">
                <a:solidFill>
                  <a:srgbClr val="231F20"/>
                </a:solidFill>
                <a:latin typeface="Calibri"/>
                <a:cs typeface="Calibri"/>
              </a:rPr>
              <a:t>performance.</a:t>
            </a:r>
            <a:r>
              <a:rPr sz="1000" spc="-15" dirty="0">
                <a:solidFill>
                  <a:srgbClr val="231F20"/>
                </a:solidFill>
                <a:latin typeface="Calibri"/>
                <a:cs typeface="Calibri"/>
              </a:rPr>
              <a:t> </a:t>
            </a:r>
            <a:r>
              <a:rPr sz="1000" spc="5" dirty="0">
                <a:solidFill>
                  <a:srgbClr val="231F20"/>
                </a:solidFill>
                <a:latin typeface="Calibri"/>
                <a:cs typeface="Calibri"/>
              </a:rPr>
              <a:t>Then,  </a:t>
            </a:r>
            <a:r>
              <a:rPr sz="1000" spc="-40" dirty="0">
                <a:solidFill>
                  <a:srgbClr val="231F20"/>
                </a:solidFill>
                <a:latin typeface="Calibri"/>
                <a:cs typeface="Calibri"/>
              </a:rPr>
              <a:t>the</a:t>
            </a:r>
            <a:r>
              <a:rPr sz="1000" spc="145" dirty="0">
                <a:solidFill>
                  <a:srgbClr val="231F20"/>
                </a:solidFill>
                <a:latin typeface="Calibri"/>
                <a:cs typeface="Calibri"/>
              </a:rPr>
              <a:t> </a:t>
            </a:r>
            <a:r>
              <a:rPr sz="1000" spc="-35" dirty="0">
                <a:solidFill>
                  <a:srgbClr val="231F20"/>
                </a:solidFill>
                <a:latin typeface="Calibri"/>
                <a:cs typeface="Calibri"/>
              </a:rPr>
              <a:t>system,</a:t>
            </a:r>
            <a:r>
              <a:rPr sz="1000" spc="155" dirty="0">
                <a:solidFill>
                  <a:srgbClr val="231F20"/>
                </a:solidFill>
                <a:latin typeface="Calibri"/>
                <a:cs typeface="Calibri"/>
              </a:rPr>
              <a:t> </a:t>
            </a:r>
            <a:r>
              <a:rPr sz="1000" spc="-5" dirty="0">
                <a:solidFill>
                  <a:srgbClr val="231F20"/>
                </a:solidFill>
                <a:latin typeface="Calibri"/>
                <a:cs typeface="Calibri"/>
              </a:rPr>
              <a:t>which</a:t>
            </a:r>
            <a:r>
              <a:rPr sz="1000" spc="215" dirty="0">
                <a:solidFill>
                  <a:srgbClr val="231F20"/>
                </a:solidFill>
                <a:latin typeface="Calibri"/>
                <a:cs typeface="Calibri"/>
              </a:rPr>
              <a:t> </a:t>
            </a:r>
            <a:r>
              <a:rPr sz="1000" spc="-5" dirty="0">
                <a:solidFill>
                  <a:srgbClr val="231F20"/>
                </a:solidFill>
                <a:latin typeface="Calibri"/>
                <a:cs typeface="Calibri"/>
              </a:rPr>
              <a:t>is</a:t>
            </a:r>
            <a:r>
              <a:rPr sz="1000" spc="215" dirty="0">
                <a:solidFill>
                  <a:srgbClr val="231F20"/>
                </a:solidFill>
                <a:latin typeface="Calibri"/>
                <a:cs typeface="Calibri"/>
              </a:rPr>
              <a:t> </a:t>
            </a:r>
            <a:r>
              <a:rPr sz="1000" dirty="0">
                <a:solidFill>
                  <a:srgbClr val="231F20"/>
                </a:solidFill>
                <a:latin typeface="Calibri"/>
                <a:cs typeface="Calibri"/>
              </a:rPr>
              <a:t>built</a:t>
            </a:r>
            <a:r>
              <a:rPr sz="1000" spc="229" dirty="0">
                <a:solidFill>
                  <a:srgbClr val="231F20"/>
                </a:solidFill>
                <a:latin typeface="Calibri"/>
                <a:cs typeface="Calibri"/>
              </a:rPr>
              <a:t> </a:t>
            </a:r>
            <a:r>
              <a:rPr sz="1000" spc="-5" dirty="0">
                <a:solidFill>
                  <a:srgbClr val="231F20"/>
                </a:solidFill>
                <a:latin typeface="Calibri"/>
                <a:cs typeface="Calibri"/>
              </a:rPr>
              <a:t>from </a:t>
            </a:r>
            <a:r>
              <a:rPr sz="1000" dirty="0">
                <a:solidFill>
                  <a:srgbClr val="231F20"/>
                </a:solidFill>
                <a:latin typeface="Calibri"/>
                <a:cs typeface="Calibri"/>
              </a:rPr>
              <a:t> </a:t>
            </a:r>
            <a:r>
              <a:rPr sz="1000" spc="10" dirty="0">
                <a:solidFill>
                  <a:srgbClr val="231F20"/>
                </a:solidFill>
                <a:latin typeface="Calibri"/>
                <a:cs typeface="Calibri"/>
              </a:rPr>
              <a:t>The </a:t>
            </a:r>
            <a:r>
              <a:rPr sz="1000" spc="-20" dirty="0">
                <a:solidFill>
                  <a:srgbClr val="231F20"/>
                </a:solidFill>
                <a:latin typeface="Calibri"/>
                <a:cs typeface="Calibri"/>
              </a:rPr>
              <a:t>proposed</a:t>
            </a:r>
            <a:r>
              <a:rPr sz="1000" spc="-15" dirty="0">
                <a:solidFill>
                  <a:srgbClr val="231F20"/>
                </a:solidFill>
                <a:latin typeface="Calibri"/>
                <a:cs typeface="Calibri"/>
              </a:rPr>
              <a:t> models,</a:t>
            </a:r>
            <a:r>
              <a:rPr sz="1000" spc="-10" dirty="0">
                <a:solidFill>
                  <a:srgbClr val="231F20"/>
                </a:solidFill>
                <a:latin typeface="Calibri"/>
                <a:cs typeface="Calibri"/>
              </a:rPr>
              <a:t> </a:t>
            </a:r>
            <a:r>
              <a:rPr sz="1000" spc="-5" dirty="0">
                <a:solidFill>
                  <a:srgbClr val="231F20"/>
                </a:solidFill>
                <a:latin typeface="Calibri"/>
                <a:cs typeface="Calibri"/>
              </a:rPr>
              <a:t>is</a:t>
            </a:r>
            <a:r>
              <a:rPr sz="1000" dirty="0">
                <a:solidFill>
                  <a:srgbClr val="231F20"/>
                </a:solidFill>
                <a:latin typeface="Calibri"/>
                <a:cs typeface="Calibri"/>
              </a:rPr>
              <a:t> </a:t>
            </a:r>
            <a:r>
              <a:rPr sz="1000" spc="-15" dirty="0">
                <a:solidFill>
                  <a:srgbClr val="231F20"/>
                </a:solidFill>
                <a:latin typeface="Calibri"/>
                <a:cs typeface="Calibri"/>
              </a:rPr>
              <a:t>conducted</a:t>
            </a:r>
            <a:r>
              <a:rPr sz="1000" spc="-10" dirty="0">
                <a:solidFill>
                  <a:srgbClr val="231F20"/>
                </a:solidFill>
                <a:latin typeface="Calibri"/>
                <a:cs typeface="Calibri"/>
              </a:rPr>
              <a:t> </a:t>
            </a:r>
            <a:r>
              <a:rPr sz="1000" dirty="0">
                <a:solidFill>
                  <a:srgbClr val="231F20"/>
                </a:solidFill>
                <a:latin typeface="Calibri"/>
                <a:cs typeface="Calibri"/>
              </a:rPr>
              <a:t>on</a:t>
            </a:r>
            <a:r>
              <a:rPr sz="1000" spc="225" dirty="0">
                <a:solidFill>
                  <a:srgbClr val="231F20"/>
                </a:solidFill>
                <a:latin typeface="Calibri"/>
                <a:cs typeface="Calibri"/>
              </a:rPr>
              <a:t> </a:t>
            </a:r>
            <a:r>
              <a:rPr sz="1000" spc="-5" dirty="0">
                <a:solidFill>
                  <a:srgbClr val="231F20"/>
                </a:solidFill>
                <a:latin typeface="Calibri"/>
                <a:cs typeface="Calibri"/>
              </a:rPr>
              <a:t>CalTech</a:t>
            </a:r>
            <a:r>
              <a:rPr sz="1000" spc="215" dirty="0">
                <a:solidFill>
                  <a:srgbClr val="231F20"/>
                </a:solidFill>
                <a:latin typeface="Calibri"/>
                <a:cs typeface="Calibri"/>
              </a:rPr>
              <a:t> </a:t>
            </a:r>
            <a:r>
              <a:rPr sz="1000" spc="-40" dirty="0">
                <a:solidFill>
                  <a:srgbClr val="231F20"/>
                </a:solidFill>
                <a:latin typeface="Calibri"/>
                <a:cs typeface="Calibri"/>
              </a:rPr>
              <a:t>database </a:t>
            </a:r>
            <a:r>
              <a:rPr sz="1000" spc="-35" dirty="0">
                <a:solidFill>
                  <a:srgbClr val="231F20"/>
                </a:solidFill>
                <a:latin typeface="Calibri"/>
                <a:cs typeface="Calibri"/>
              </a:rPr>
              <a:t> </a:t>
            </a:r>
            <a:r>
              <a:rPr sz="1000" spc="15" dirty="0">
                <a:solidFill>
                  <a:srgbClr val="231F20"/>
                </a:solidFill>
                <a:latin typeface="Calibri"/>
                <a:cs typeface="Calibri"/>
              </a:rPr>
              <a:t>[</a:t>
            </a:r>
            <a:r>
              <a:rPr sz="1000" spc="15" dirty="0">
                <a:latin typeface="Calibri"/>
                <a:cs typeface="Calibri"/>
              </a:rPr>
              <a:t>4</a:t>
            </a:r>
            <a:r>
              <a:rPr sz="1000" spc="15" dirty="0">
                <a:solidFill>
                  <a:srgbClr val="231F20"/>
                </a:solidFill>
                <a:latin typeface="Calibri"/>
                <a:cs typeface="Calibri"/>
              </a:rPr>
              <a:t>]. </a:t>
            </a:r>
            <a:r>
              <a:rPr sz="1000" spc="-10" dirty="0">
                <a:solidFill>
                  <a:srgbClr val="231F20"/>
                </a:solidFill>
                <a:latin typeface="Calibri"/>
                <a:cs typeface="Calibri"/>
              </a:rPr>
              <a:t>Experimental </a:t>
            </a:r>
            <a:r>
              <a:rPr sz="1000" spc="-25" dirty="0">
                <a:solidFill>
                  <a:srgbClr val="231F20"/>
                </a:solidFill>
                <a:latin typeface="Calibri"/>
                <a:cs typeface="Calibri"/>
              </a:rPr>
              <a:t>results</a:t>
            </a:r>
            <a:r>
              <a:rPr sz="1000" spc="-20" dirty="0">
                <a:solidFill>
                  <a:srgbClr val="231F20"/>
                </a:solidFill>
                <a:latin typeface="Calibri"/>
                <a:cs typeface="Calibri"/>
              </a:rPr>
              <a:t> </a:t>
            </a:r>
            <a:r>
              <a:rPr sz="1000" spc="-30" dirty="0">
                <a:solidFill>
                  <a:srgbClr val="231F20"/>
                </a:solidFill>
                <a:latin typeface="Calibri"/>
                <a:cs typeface="Calibri"/>
              </a:rPr>
              <a:t>show</a:t>
            </a:r>
            <a:r>
              <a:rPr sz="1000" spc="-25" dirty="0">
                <a:solidFill>
                  <a:srgbClr val="231F20"/>
                </a:solidFill>
                <a:latin typeface="Calibri"/>
                <a:cs typeface="Calibri"/>
              </a:rPr>
              <a:t> </a:t>
            </a:r>
            <a:r>
              <a:rPr sz="1000" spc="-30" dirty="0">
                <a:solidFill>
                  <a:srgbClr val="231F20"/>
                </a:solidFill>
                <a:latin typeface="Calibri"/>
                <a:cs typeface="Calibri"/>
              </a:rPr>
              <a:t>that</a:t>
            </a:r>
            <a:r>
              <a:rPr sz="1000" spc="-25" dirty="0">
                <a:solidFill>
                  <a:srgbClr val="231F20"/>
                </a:solidFill>
                <a:latin typeface="Calibri"/>
                <a:cs typeface="Calibri"/>
              </a:rPr>
              <a:t> </a:t>
            </a:r>
            <a:r>
              <a:rPr sz="1000" dirty="0">
                <a:solidFill>
                  <a:srgbClr val="231F20"/>
                </a:solidFill>
                <a:latin typeface="Calibri"/>
                <a:cs typeface="Calibri"/>
              </a:rPr>
              <a:t>our </a:t>
            </a:r>
            <a:r>
              <a:rPr sz="1000" spc="-20" dirty="0">
                <a:solidFill>
                  <a:srgbClr val="231F20"/>
                </a:solidFill>
                <a:latin typeface="Calibri"/>
                <a:cs typeface="Calibri"/>
              </a:rPr>
              <a:t>method</a:t>
            </a:r>
            <a:r>
              <a:rPr sz="1000" spc="-15" dirty="0">
                <a:solidFill>
                  <a:srgbClr val="231F20"/>
                </a:solidFill>
                <a:latin typeface="Calibri"/>
                <a:cs typeface="Calibri"/>
              </a:rPr>
              <a:t> performs </a:t>
            </a:r>
            <a:r>
              <a:rPr sz="1000" spc="-10" dirty="0">
                <a:solidFill>
                  <a:srgbClr val="231F20"/>
                </a:solidFill>
                <a:latin typeface="Calibri"/>
                <a:cs typeface="Calibri"/>
              </a:rPr>
              <a:t> </a:t>
            </a:r>
            <a:r>
              <a:rPr sz="1000" spc="-20" dirty="0">
                <a:solidFill>
                  <a:srgbClr val="231F20"/>
                </a:solidFill>
                <a:latin typeface="Calibri"/>
                <a:cs typeface="Calibri"/>
              </a:rPr>
              <a:t>favorably</a:t>
            </a:r>
            <a:r>
              <a:rPr sz="1000" dirty="0">
                <a:solidFill>
                  <a:srgbClr val="231F20"/>
                </a:solidFill>
                <a:latin typeface="Calibri"/>
                <a:cs typeface="Calibri"/>
              </a:rPr>
              <a:t> </a:t>
            </a:r>
            <a:r>
              <a:rPr sz="1000" spc="-20" dirty="0">
                <a:solidFill>
                  <a:srgbClr val="231F20"/>
                </a:solidFill>
                <a:latin typeface="Calibri"/>
                <a:cs typeface="Calibri"/>
              </a:rPr>
              <a:t>compared</a:t>
            </a:r>
            <a:r>
              <a:rPr sz="1000" dirty="0">
                <a:solidFill>
                  <a:srgbClr val="231F20"/>
                </a:solidFill>
                <a:latin typeface="Calibri"/>
                <a:cs typeface="Calibri"/>
              </a:rPr>
              <a:t> </a:t>
            </a:r>
            <a:r>
              <a:rPr sz="1000" spc="-25" dirty="0">
                <a:solidFill>
                  <a:srgbClr val="231F20"/>
                </a:solidFill>
                <a:latin typeface="Calibri"/>
                <a:cs typeface="Calibri"/>
              </a:rPr>
              <a:t>to</a:t>
            </a:r>
            <a:r>
              <a:rPr sz="1000" dirty="0">
                <a:solidFill>
                  <a:srgbClr val="231F20"/>
                </a:solidFill>
                <a:latin typeface="Calibri"/>
                <a:cs typeface="Calibri"/>
              </a:rPr>
              <a:t> </a:t>
            </a:r>
            <a:r>
              <a:rPr sz="1000" spc="-20" dirty="0">
                <a:solidFill>
                  <a:srgbClr val="231F20"/>
                </a:solidFill>
                <a:latin typeface="Calibri"/>
                <a:cs typeface="Calibri"/>
              </a:rPr>
              <a:t>state-of-the-art</a:t>
            </a:r>
            <a:r>
              <a:rPr sz="1000" dirty="0">
                <a:solidFill>
                  <a:srgbClr val="231F20"/>
                </a:solidFill>
                <a:latin typeface="Calibri"/>
                <a:cs typeface="Calibri"/>
              </a:rPr>
              <a:t> </a:t>
            </a:r>
            <a:r>
              <a:rPr sz="1000" spc="-25" dirty="0">
                <a:solidFill>
                  <a:srgbClr val="231F20"/>
                </a:solidFill>
                <a:latin typeface="Calibri"/>
                <a:cs typeface="Calibri"/>
              </a:rPr>
              <a:t>methods.</a:t>
            </a:r>
            <a:endParaRPr sz="1000">
              <a:latin typeface="Calibri"/>
              <a:cs typeface="Calibri"/>
            </a:endParaRPr>
          </a:p>
          <a:p>
            <a:pPr marL="201930" algn="just">
              <a:lnSpc>
                <a:spcPts val="1065"/>
              </a:lnSpc>
            </a:pPr>
            <a:r>
              <a:rPr sz="1000" spc="10" dirty="0">
                <a:solidFill>
                  <a:srgbClr val="231F20"/>
                </a:solidFill>
                <a:latin typeface="Calibri"/>
                <a:cs typeface="Calibri"/>
              </a:rPr>
              <a:t>The</a:t>
            </a:r>
            <a:r>
              <a:rPr sz="1000" spc="225" dirty="0">
                <a:solidFill>
                  <a:srgbClr val="231F20"/>
                </a:solidFill>
                <a:latin typeface="Calibri"/>
                <a:cs typeface="Calibri"/>
              </a:rPr>
              <a:t> </a:t>
            </a:r>
            <a:r>
              <a:rPr sz="1000" spc="-25" dirty="0">
                <a:solidFill>
                  <a:srgbClr val="231F20"/>
                </a:solidFill>
                <a:latin typeface="Calibri"/>
                <a:cs typeface="Calibri"/>
              </a:rPr>
              <a:t>paper</a:t>
            </a:r>
            <a:r>
              <a:rPr sz="1000" spc="225" dirty="0">
                <a:solidFill>
                  <a:srgbClr val="231F20"/>
                </a:solidFill>
                <a:latin typeface="Calibri"/>
                <a:cs typeface="Calibri"/>
              </a:rPr>
              <a:t> </a:t>
            </a:r>
            <a:r>
              <a:rPr sz="1000" spc="-5" dirty="0">
                <a:solidFill>
                  <a:srgbClr val="231F20"/>
                </a:solidFill>
                <a:latin typeface="Calibri"/>
                <a:cs typeface="Calibri"/>
              </a:rPr>
              <a:t>is</a:t>
            </a:r>
            <a:r>
              <a:rPr sz="1000" spc="225" dirty="0">
                <a:solidFill>
                  <a:srgbClr val="231F20"/>
                </a:solidFill>
                <a:latin typeface="Calibri"/>
                <a:cs typeface="Calibri"/>
              </a:rPr>
              <a:t> </a:t>
            </a:r>
            <a:r>
              <a:rPr sz="1000" spc="-15" dirty="0">
                <a:solidFill>
                  <a:srgbClr val="231F20"/>
                </a:solidFill>
                <a:latin typeface="Calibri"/>
                <a:cs typeface="Calibri"/>
              </a:rPr>
              <a:t>structured</a:t>
            </a:r>
            <a:r>
              <a:rPr sz="1000" spc="229" dirty="0">
                <a:solidFill>
                  <a:srgbClr val="231F20"/>
                </a:solidFill>
                <a:latin typeface="Calibri"/>
                <a:cs typeface="Calibri"/>
              </a:rPr>
              <a:t> </a:t>
            </a:r>
            <a:r>
              <a:rPr sz="1000" spc="-45" dirty="0">
                <a:solidFill>
                  <a:srgbClr val="231F20"/>
                </a:solidFill>
                <a:latin typeface="Calibri"/>
                <a:cs typeface="Calibri"/>
              </a:rPr>
              <a:t>as</a:t>
            </a:r>
            <a:r>
              <a:rPr sz="1000" spc="225" dirty="0">
                <a:solidFill>
                  <a:srgbClr val="231F20"/>
                </a:solidFill>
                <a:latin typeface="Calibri"/>
                <a:cs typeface="Calibri"/>
              </a:rPr>
              <a:t> </a:t>
            </a:r>
            <a:r>
              <a:rPr sz="1000" spc="-15" dirty="0">
                <a:solidFill>
                  <a:srgbClr val="231F20"/>
                </a:solidFill>
                <a:latin typeface="Calibri"/>
                <a:cs typeface="Calibri"/>
              </a:rPr>
              <a:t>follows:</a:t>
            </a:r>
            <a:r>
              <a:rPr sz="1000" spc="225" dirty="0">
                <a:solidFill>
                  <a:srgbClr val="231F20"/>
                </a:solidFill>
                <a:latin typeface="Calibri"/>
                <a:cs typeface="Calibri"/>
              </a:rPr>
              <a:t> </a:t>
            </a:r>
            <a:r>
              <a:rPr sz="1000" spc="-10" dirty="0">
                <a:latin typeface="Calibri"/>
                <a:cs typeface="Calibri"/>
              </a:rPr>
              <a:t>Section</a:t>
            </a:r>
            <a:r>
              <a:rPr sz="1000" dirty="0">
                <a:latin typeface="Calibri"/>
                <a:cs typeface="Calibri"/>
              </a:rPr>
              <a:t> </a:t>
            </a:r>
            <a:r>
              <a:rPr sz="1000" spc="-30" dirty="0">
                <a:latin typeface="Calibri"/>
                <a:cs typeface="Calibri"/>
              </a:rPr>
              <a:t>2</a:t>
            </a:r>
            <a:r>
              <a:rPr sz="1000" spc="235" dirty="0">
                <a:latin typeface="Calibri"/>
                <a:cs typeface="Calibri"/>
              </a:rPr>
              <a:t> </a:t>
            </a:r>
            <a:r>
              <a:rPr sz="1000" spc="10" dirty="0">
                <a:solidFill>
                  <a:srgbClr val="231F20"/>
                </a:solidFill>
                <a:latin typeface="Calibri"/>
                <a:cs typeface="Calibri"/>
              </a:rPr>
              <a:t>will</a:t>
            </a:r>
            <a:r>
              <a:rPr sz="1000" spc="225" dirty="0">
                <a:solidFill>
                  <a:srgbClr val="231F20"/>
                </a:solidFill>
                <a:latin typeface="Calibri"/>
                <a:cs typeface="Calibri"/>
              </a:rPr>
              <a:t> </a:t>
            </a:r>
            <a:r>
              <a:rPr sz="1000" spc="-10" dirty="0">
                <a:solidFill>
                  <a:srgbClr val="231F20"/>
                </a:solidFill>
                <a:latin typeface="Calibri"/>
                <a:cs typeface="Calibri"/>
              </a:rPr>
              <a:t>de-</a:t>
            </a:r>
            <a:endParaRPr sz="1000">
              <a:latin typeface="Calibri"/>
              <a:cs typeface="Calibri"/>
            </a:endParaRPr>
          </a:p>
          <a:p>
            <a:pPr marL="12700" marR="5080" algn="just">
              <a:lnSpc>
                <a:spcPts val="1140"/>
              </a:lnSpc>
              <a:spcBef>
                <a:spcPts val="55"/>
              </a:spcBef>
            </a:pPr>
            <a:r>
              <a:rPr sz="1000" spc="-20" dirty="0">
                <a:solidFill>
                  <a:srgbClr val="231F20"/>
                </a:solidFill>
                <a:latin typeface="Calibri"/>
                <a:cs typeface="Calibri"/>
              </a:rPr>
              <a:t>scribe </a:t>
            </a:r>
            <a:r>
              <a:rPr sz="1000" spc="20" dirty="0">
                <a:solidFill>
                  <a:srgbClr val="231F20"/>
                </a:solidFill>
                <a:latin typeface="Calibri"/>
                <a:cs typeface="Calibri"/>
              </a:rPr>
              <a:t>in </a:t>
            </a:r>
            <a:r>
              <a:rPr sz="1000" spc="-20" dirty="0">
                <a:solidFill>
                  <a:srgbClr val="231F20"/>
                </a:solidFill>
                <a:latin typeface="Calibri"/>
                <a:cs typeface="Calibri"/>
              </a:rPr>
              <a:t>detail </a:t>
            </a:r>
            <a:r>
              <a:rPr sz="1000" spc="-40" dirty="0">
                <a:solidFill>
                  <a:srgbClr val="231F20"/>
                </a:solidFill>
                <a:latin typeface="Calibri"/>
                <a:cs typeface="Calibri"/>
              </a:rPr>
              <a:t>the </a:t>
            </a:r>
            <a:r>
              <a:rPr sz="1000" spc="-5" dirty="0">
                <a:solidFill>
                  <a:srgbClr val="231F20"/>
                </a:solidFill>
                <a:latin typeface="Calibri"/>
                <a:cs typeface="Calibri"/>
              </a:rPr>
              <a:t>applying </a:t>
            </a:r>
            <a:r>
              <a:rPr sz="1000" spc="-15" dirty="0">
                <a:solidFill>
                  <a:srgbClr val="231F20"/>
                </a:solidFill>
                <a:latin typeface="Calibri"/>
                <a:cs typeface="Calibri"/>
              </a:rPr>
              <a:t>of AdaBoost and </a:t>
            </a:r>
            <a:r>
              <a:rPr sz="1000" spc="-5" dirty="0">
                <a:solidFill>
                  <a:srgbClr val="231F20"/>
                </a:solidFill>
                <a:latin typeface="Calibri"/>
                <a:cs typeface="Calibri"/>
              </a:rPr>
              <a:t>artificial neu- </a:t>
            </a:r>
            <a:r>
              <a:rPr sz="1000" dirty="0">
                <a:solidFill>
                  <a:srgbClr val="231F20"/>
                </a:solidFill>
                <a:latin typeface="Calibri"/>
                <a:cs typeface="Calibri"/>
              </a:rPr>
              <a:t> </a:t>
            </a:r>
            <a:r>
              <a:rPr sz="1000" spc="-5" dirty="0">
                <a:solidFill>
                  <a:srgbClr val="231F20"/>
                </a:solidFill>
                <a:latin typeface="Calibri"/>
                <a:cs typeface="Calibri"/>
              </a:rPr>
              <a:t>ral</a:t>
            </a:r>
            <a:r>
              <a:rPr sz="1000" dirty="0">
                <a:solidFill>
                  <a:srgbClr val="231F20"/>
                </a:solidFill>
                <a:latin typeface="Calibri"/>
                <a:cs typeface="Calibri"/>
              </a:rPr>
              <a:t> </a:t>
            </a:r>
            <a:r>
              <a:rPr sz="1000" spc="-20" dirty="0">
                <a:solidFill>
                  <a:srgbClr val="231F20"/>
                </a:solidFill>
                <a:latin typeface="Calibri"/>
                <a:cs typeface="Calibri"/>
              </a:rPr>
              <a:t>network</a:t>
            </a:r>
            <a:r>
              <a:rPr sz="1000" spc="-15" dirty="0">
                <a:solidFill>
                  <a:srgbClr val="231F20"/>
                </a:solidFill>
                <a:latin typeface="Calibri"/>
                <a:cs typeface="Calibri"/>
              </a:rPr>
              <a:t> </a:t>
            </a:r>
            <a:r>
              <a:rPr sz="1000" spc="-10" dirty="0">
                <a:solidFill>
                  <a:srgbClr val="231F20"/>
                </a:solidFill>
                <a:latin typeface="Calibri"/>
                <a:cs typeface="Calibri"/>
              </a:rPr>
              <a:t>for</a:t>
            </a:r>
            <a:r>
              <a:rPr sz="1000" spc="-5" dirty="0">
                <a:solidFill>
                  <a:srgbClr val="231F20"/>
                </a:solidFill>
                <a:latin typeface="Calibri"/>
                <a:cs typeface="Calibri"/>
              </a:rPr>
              <a:t> </a:t>
            </a:r>
            <a:r>
              <a:rPr sz="1000" spc="-25" dirty="0">
                <a:solidFill>
                  <a:srgbClr val="231F20"/>
                </a:solidFill>
                <a:latin typeface="Calibri"/>
                <a:cs typeface="Calibri"/>
              </a:rPr>
              <a:t>detecting</a:t>
            </a:r>
            <a:r>
              <a:rPr sz="1000" spc="-20" dirty="0">
                <a:solidFill>
                  <a:srgbClr val="231F20"/>
                </a:solidFill>
                <a:latin typeface="Calibri"/>
                <a:cs typeface="Calibri"/>
              </a:rPr>
              <a:t> </a:t>
            </a:r>
            <a:r>
              <a:rPr sz="1000" spc="-35" dirty="0">
                <a:solidFill>
                  <a:srgbClr val="231F20"/>
                </a:solidFill>
                <a:latin typeface="Calibri"/>
                <a:cs typeface="Calibri"/>
              </a:rPr>
              <a:t>faces.</a:t>
            </a:r>
            <a:r>
              <a:rPr sz="1000" spc="-30" dirty="0">
                <a:solidFill>
                  <a:srgbClr val="231F20"/>
                </a:solidFill>
                <a:latin typeface="Calibri"/>
                <a:cs typeface="Calibri"/>
              </a:rPr>
              <a:t> </a:t>
            </a:r>
            <a:r>
              <a:rPr sz="1000" spc="-10" dirty="0">
                <a:latin typeface="Calibri"/>
                <a:cs typeface="Calibri"/>
              </a:rPr>
              <a:t>Section </a:t>
            </a:r>
            <a:r>
              <a:rPr sz="1000" spc="-30" dirty="0">
                <a:latin typeface="Calibri"/>
                <a:cs typeface="Calibri"/>
              </a:rPr>
              <a:t>3</a:t>
            </a:r>
            <a:r>
              <a:rPr sz="1000" spc="-25" dirty="0">
                <a:latin typeface="Calibri"/>
                <a:cs typeface="Calibri"/>
              </a:rPr>
              <a:t> </a:t>
            </a:r>
            <a:r>
              <a:rPr sz="1000" spc="10" dirty="0">
                <a:solidFill>
                  <a:srgbClr val="231F20"/>
                </a:solidFill>
                <a:latin typeface="Calibri"/>
                <a:cs typeface="Calibri"/>
              </a:rPr>
              <a:t>will  </a:t>
            </a:r>
            <a:r>
              <a:rPr sz="1000" spc="-35" dirty="0">
                <a:solidFill>
                  <a:srgbClr val="231F20"/>
                </a:solidFill>
                <a:latin typeface="Calibri"/>
                <a:cs typeface="Calibri"/>
              </a:rPr>
              <a:t>present</a:t>
            </a:r>
            <a:r>
              <a:rPr sz="1000" spc="155" dirty="0">
                <a:solidFill>
                  <a:srgbClr val="231F20"/>
                </a:solidFill>
                <a:latin typeface="Calibri"/>
                <a:cs typeface="Calibri"/>
              </a:rPr>
              <a:t> </a:t>
            </a:r>
            <a:r>
              <a:rPr sz="1000" spc="-15" dirty="0">
                <a:solidFill>
                  <a:srgbClr val="231F20"/>
                </a:solidFill>
                <a:latin typeface="Calibri"/>
                <a:cs typeface="Calibri"/>
              </a:rPr>
              <a:t>an </a:t>
            </a:r>
            <a:r>
              <a:rPr sz="1000" spc="-10" dirty="0">
                <a:solidFill>
                  <a:srgbClr val="231F20"/>
                </a:solidFill>
                <a:latin typeface="Calibri"/>
                <a:cs typeface="Calibri"/>
              </a:rPr>
              <a:t> </a:t>
            </a:r>
            <a:r>
              <a:rPr sz="1000" spc="35" dirty="0">
                <a:solidFill>
                  <a:srgbClr val="231F20"/>
                </a:solidFill>
                <a:latin typeface="Calibri"/>
                <a:cs typeface="Calibri"/>
              </a:rPr>
              <a:t>ASM  </a:t>
            </a:r>
            <a:r>
              <a:rPr sz="1000" spc="-20" dirty="0">
                <a:solidFill>
                  <a:srgbClr val="231F20"/>
                </a:solidFill>
                <a:latin typeface="Calibri"/>
                <a:cs typeface="Calibri"/>
              </a:rPr>
              <a:t>method</a:t>
            </a:r>
            <a:r>
              <a:rPr sz="1000" spc="185" dirty="0">
                <a:solidFill>
                  <a:srgbClr val="231F20"/>
                </a:solidFill>
                <a:latin typeface="Calibri"/>
                <a:cs typeface="Calibri"/>
              </a:rPr>
              <a:t> </a:t>
            </a:r>
            <a:r>
              <a:rPr sz="1000" spc="-5" dirty="0">
                <a:solidFill>
                  <a:srgbClr val="231F20"/>
                </a:solidFill>
                <a:latin typeface="Calibri"/>
                <a:cs typeface="Calibri"/>
              </a:rPr>
              <a:t>with</a:t>
            </a:r>
            <a:r>
              <a:rPr sz="1000" spc="215" dirty="0">
                <a:solidFill>
                  <a:srgbClr val="231F20"/>
                </a:solidFill>
                <a:latin typeface="Calibri"/>
                <a:cs typeface="Calibri"/>
              </a:rPr>
              <a:t> </a:t>
            </a:r>
            <a:r>
              <a:rPr sz="1000" spc="-45" dirty="0">
                <a:solidFill>
                  <a:srgbClr val="231F20"/>
                </a:solidFill>
                <a:latin typeface="Calibri"/>
                <a:cs typeface="Calibri"/>
              </a:rPr>
              <a:t>a</a:t>
            </a:r>
            <a:r>
              <a:rPr sz="1000" spc="140" dirty="0">
                <a:solidFill>
                  <a:srgbClr val="231F20"/>
                </a:solidFill>
                <a:latin typeface="Calibri"/>
                <a:cs typeface="Calibri"/>
              </a:rPr>
              <a:t> </a:t>
            </a:r>
            <a:r>
              <a:rPr sz="1000" spc="-20" dirty="0">
                <a:solidFill>
                  <a:srgbClr val="231F20"/>
                </a:solidFill>
                <a:latin typeface="Calibri"/>
                <a:cs typeface="Calibri"/>
              </a:rPr>
              <a:t>novel</a:t>
            </a:r>
            <a:r>
              <a:rPr sz="1000" spc="185" dirty="0">
                <a:solidFill>
                  <a:srgbClr val="231F20"/>
                </a:solidFill>
                <a:latin typeface="Calibri"/>
                <a:cs typeface="Calibri"/>
              </a:rPr>
              <a:t> </a:t>
            </a:r>
            <a:r>
              <a:rPr sz="1000" spc="-5" dirty="0">
                <a:solidFill>
                  <a:srgbClr val="231F20"/>
                </a:solidFill>
                <a:latin typeface="Calibri"/>
                <a:cs typeface="Calibri"/>
              </a:rPr>
              <a:t>local</a:t>
            </a:r>
            <a:r>
              <a:rPr sz="1000" spc="215" dirty="0">
                <a:solidFill>
                  <a:srgbClr val="231F20"/>
                </a:solidFill>
                <a:latin typeface="Calibri"/>
                <a:cs typeface="Calibri"/>
              </a:rPr>
              <a:t> </a:t>
            </a:r>
            <a:r>
              <a:rPr sz="1000" spc="-30" dirty="0">
                <a:solidFill>
                  <a:srgbClr val="231F20"/>
                </a:solidFill>
                <a:latin typeface="Calibri"/>
                <a:cs typeface="Calibri"/>
              </a:rPr>
              <a:t>texture</a:t>
            </a:r>
            <a:r>
              <a:rPr sz="1000" spc="170" dirty="0">
                <a:solidFill>
                  <a:srgbClr val="231F20"/>
                </a:solidFill>
                <a:latin typeface="Calibri"/>
                <a:cs typeface="Calibri"/>
              </a:rPr>
              <a:t> </a:t>
            </a:r>
            <a:r>
              <a:rPr sz="1000" spc="-15" dirty="0">
                <a:solidFill>
                  <a:srgbClr val="231F20"/>
                </a:solidFill>
                <a:latin typeface="Calibri"/>
                <a:cs typeface="Calibri"/>
              </a:rPr>
              <a:t>model,</a:t>
            </a:r>
            <a:r>
              <a:rPr sz="1000" spc="200" dirty="0">
                <a:solidFill>
                  <a:srgbClr val="231F20"/>
                </a:solidFill>
                <a:latin typeface="Calibri"/>
                <a:cs typeface="Calibri"/>
              </a:rPr>
              <a:t> </a:t>
            </a:r>
            <a:r>
              <a:rPr sz="1000" spc="-5" dirty="0">
                <a:solidFill>
                  <a:srgbClr val="231F20"/>
                </a:solidFill>
                <a:latin typeface="Calibri"/>
                <a:cs typeface="Calibri"/>
              </a:rPr>
              <a:t>which </a:t>
            </a:r>
            <a:r>
              <a:rPr sz="1000" dirty="0">
                <a:solidFill>
                  <a:srgbClr val="231F20"/>
                </a:solidFill>
                <a:latin typeface="Calibri"/>
                <a:cs typeface="Calibri"/>
              </a:rPr>
              <a:t> </a:t>
            </a:r>
            <a:r>
              <a:rPr sz="1000" spc="-40" dirty="0">
                <a:solidFill>
                  <a:srgbClr val="231F20"/>
                </a:solidFill>
                <a:latin typeface="Calibri"/>
                <a:cs typeface="Calibri"/>
              </a:rPr>
              <a:t>uses </a:t>
            </a:r>
            <a:r>
              <a:rPr sz="1000" spc="-10" dirty="0">
                <a:solidFill>
                  <a:srgbClr val="231F20"/>
                </a:solidFill>
                <a:latin typeface="Calibri"/>
                <a:cs typeface="Calibri"/>
              </a:rPr>
              <a:t>multilayer </a:t>
            </a:r>
            <a:r>
              <a:rPr sz="1000" spc="-25" dirty="0">
                <a:solidFill>
                  <a:srgbClr val="231F20"/>
                </a:solidFill>
                <a:latin typeface="Calibri"/>
                <a:cs typeface="Calibri"/>
              </a:rPr>
              <a:t>perceptron </a:t>
            </a:r>
            <a:r>
              <a:rPr sz="1000" spc="55" dirty="0">
                <a:solidFill>
                  <a:srgbClr val="231F20"/>
                </a:solidFill>
                <a:latin typeface="Calibri"/>
                <a:cs typeface="Calibri"/>
              </a:rPr>
              <a:t>(MLP) </a:t>
            </a:r>
            <a:r>
              <a:rPr sz="1000" spc="-10" dirty="0">
                <a:solidFill>
                  <a:srgbClr val="231F20"/>
                </a:solidFill>
                <a:latin typeface="Calibri"/>
                <a:cs typeface="Calibri"/>
              </a:rPr>
              <a:t>for </a:t>
            </a:r>
            <a:r>
              <a:rPr sz="1000" spc="30" dirty="0">
                <a:solidFill>
                  <a:srgbClr val="231F20"/>
                </a:solidFill>
                <a:latin typeface="Calibri"/>
                <a:cs typeface="Calibri"/>
              </a:rPr>
              <a:t>ASM </a:t>
            </a:r>
            <a:r>
              <a:rPr sz="1000" spc="-10" dirty="0">
                <a:solidFill>
                  <a:srgbClr val="231F20"/>
                </a:solidFill>
                <a:latin typeface="Calibri"/>
                <a:cs typeface="Calibri"/>
              </a:rPr>
              <a:t>local </a:t>
            </a:r>
            <a:r>
              <a:rPr sz="1000" spc="-20" dirty="0">
                <a:solidFill>
                  <a:srgbClr val="231F20"/>
                </a:solidFill>
                <a:latin typeface="Calibri"/>
                <a:cs typeface="Calibri"/>
              </a:rPr>
              <a:t>searching. </a:t>
            </a:r>
            <a:r>
              <a:rPr sz="1000" spc="-15" dirty="0">
                <a:solidFill>
                  <a:srgbClr val="231F20"/>
                </a:solidFill>
                <a:latin typeface="Calibri"/>
                <a:cs typeface="Calibri"/>
              </a:rPr>
              <a:t> </a:t>
            </a:r>
            <a:r>
              <a:rPr sz="1000" spc="-10" dirty="0">
                <a:latin typeface="Calibri"/>
                <a:cs typeface="Calibri"/>
              </a:rPr>
              <a:t>Section </a:t>
            </a:r>
            <a:r>
              <a:rPr sz="1000" spc="-30" dirty="0">
                <a:latin typeface="Calibri"/>
                <a:cs typeface="Calibri"/>
              </a:rPr>
              <a:t>4</a:t>
            </a:r>
            <a:r>
              <a:rPr sz="1000" spc="-25" dirty="0">
                <a:latin typeface="Calibri"/>
                <a:cs typeface="Calibri"/>
              </a:rPr>
              <a:t> </a:t>
            </a:r>
            <a:r>
              <a:rPr sz="1000" spc="10" dirty="0">
                <a:solidFill>
                  <a:srgbClr val="231F20"/>
                </a:solidFill>
                <a:latin typeface="Calibri"/>
                <a:cs typeface="Calibri"/>
              </a:rPr>
              <a:t>will</a:t>
            </a:r>
            <a:r>
              <a:rPr sz="1000" spc="15" dirty="0">
                <a:solidFill>
                  <a:srgbClr val="231F20"/>
                </a:solidFill>
                <a:latin typeface="Calibri"/>
                <a:cs typeface="Calibri"/>
              </a:rPr>
              <a:t> </a:t>
            </a:r>
            <a:r>
              <a:rPr sz="1000" spc="-20" dirty="0">
                <a:solidFill>
                  <a:srgbClr val="231F20"/>
                </a:solidFill>
                <a:latin typeface="Calibri"/>
                <a:cs typeface="Calibri"/>
              </a:rPr>
              <a:t>describe</a:t>
            </a:r>
            <a:r>
              <a:rPr sz="1000" spc="-15" dirty="0">
                <a:solidFill>
                  <a:srgbClr val="231F20"/>
                </a:solidFill>
                <a:latin typeface="Calibri"/>
                <a:cs typeface="Calibri"/>
              </a:rPr>
              <a:t> </a:t>
            </a:r>
            <a:r>
              <a:rPr sz="1000" spc="-45" dirty="0">
                <a:solidFill>
                  <a:srgbClr val="231F20"/>
                </a:solidFill>
                <a:latin typeface="Calibri"/>
                <a:cs typeface="Calibri"/>
              </a:rPr>
              <a:t>a</a:t>
            </a:r>
            <a:r>
              <a:rPr sz="1000" spc="-40" dirty="0">
                <a:solidFill>
                  <a:srgbClr val="231F20"/>
                </a:solidFill>
                <a:latin typeface="Calibri"/>
                <a:cs typeface="Calibri"/>
              </a:rPr>
              <a:t> </a:t>
            </a:r>
            <a:r>
              <a:rPr sz="1000" spc="-15" dirty="0">
                <a:solidFill>
                  <a:srgbClr val="231F20"/>
                </a:solidFill>
                <a:latin typeface="Calibri"/>
                <a:cs typeface="Calibri"/>
              </a:rPr>
              <a:t>methodology</a:t>
            </a:r>
            <a:r>
              <a:rPr sz="1000" spc="-10" dirty="0">
                <a:solidFill>
                  <a:srgbClr val="231F20"/>
                </a:solidFill>
                <a:latin typeface="Calibri"/>
                <a:cs typeface="Calibri"/>
              </a:rPr>
              <a:t> </a:t>
            </a:r>
            <a:r>
              <a:rPr sz="1000" spc="-5" dirty="0">
                <a:solidFill>
                  <a:srgbClr val="231F20"/>
                </a:solidFill>
                <a:latin typeface="Calibri"/>
                <a:cs typeface="Calibri"/>
              </a:rPr>
              <a:t>for</a:t>
            </a:r>
            <a:r>
              <a:rPr sz="1000" dirty="0">
                <a:solidFill>
                  <a:srgbClr val="231F20"/>
                </a:solidFill>
                <a:latin typeface="Calibri"/>
                <a:cs typeface="Calibri"/>
              </a:rPr>
              <a:t> </a:t>
            </a:r>
            <a:r>
              <a:rPr sz="1000" spc="5" dirty="0">
                <a:solidFill>
                  <a:srgbClr val="231F20"/>
                </a:solidFill>
                <a:latin typeface="Calibri"/>
                <a:cs typeface="Calibri"/>
              </a:rPr>
              <a:t>improving</a:t>
            </a:r>
            <a:r>
              <a:rPr sz="1000" spc="10" dirty="0">
                <a:solidFill>
                  <a:srgbClr val="231F20"/>
                </a:solidFill>
                <a:latin typeface="Calibri"/>
                <a:cs typeface="Calibri"/>
              </a:rPr>
              <a:t> </a:t>
            </a:r>
            <a:r>
              <a:rPr sz="1000" spc="-35" dirty="0">
                <a:solidFill>
                  <a:srgbClr val="231F20"/>
                </a:solidFill>
                <a:latin typeface="Calibri"/>
                <a:cs typeface="Calibri"/>
              </a:rPr>
              <a:t>the </a:t>
            </a:r>
            <a:r>
              <a:rPr sz="1000" spc="-30" dirty="0">
                <a:solidFill>
                  <a:srgbClr val="231F20"/>
                </a:solidFill>
                <a:latin typeface="Calibri"/>
                <a:cs typeface="Calibri"/>
              </a:rPr>
              <a:t> </a:t>
            </a:r>
            <a:r>
              <a:rPr sz="1000" spc="-20" dirty="0">
                <a:solidFill>
                  <a:srgbClr val="231F20"/>
                </a:solidFill>
                <a:latin typeface="Calibri"/>
                <a:cs typeface="Calibri"/>
              </a:rPr>
              <a:t>eﬃciency </a:t>
            </a:r>
            <a:r>
              <a:rPr sz="1000" spc="-15" dirty="0">
                <a:solidFill>
                  <a:srgbClr val="231F20"/>
                </a:solidFill>
                <a:latin typeface="Calibri"/>
                <a:cs typeface="Calibri"/>
              </a:rPr>
              <a:t>of </a:t>
            </a:r>
            <a:r>
              <a:rPr sz="1000" spc="-40" dirty="0">
                <a:solidFill>
                  <a:srgbClr val="231F20"/>
                </a:solidFill>
                <a:latin typeface="Calibri"/>
                <a:cs typeface="Calibri"/>
              </a:rPr>
              <a:t>feature</a:t>
            </a:r>
            <a:r>
              <a:rPr sz="1000" spc="-35" dirty="0">
                <a:solidFill>
                  <a:srgbClr val="231F20"/>
                </a:solidFill>
                <a:latin typeface="Calibri"/>
                <a:cs typeface="Calibri"/>
              </a:rPr>
              <a:t> </a:t>
            </a:r>
            <a:r>
              <a:rPr sz="1000" spc="-15" dirty="0">
                <a:solidFill>
                  <a:srgbClr val="231F20"/>
                </a:solidFill>
                <a:latin typeface="Calibri"/>
                <a:cs typeface="Calibri"/>
              </a:rPr>
              <a:t>extraction </a:t>
            </a:r>
            <a:r>
              <a:rPr sz="1000" spc="-45" dirty="0">
                <a:solidFill>
                  <a:srgbClr val="231F20"/>
                </a:solidFill>
                <a:latin typeface="Calibri"/>
                <a:cs typeface="Calibri"/>
              </a:rPr>
              <a:t>stage</a:t>
            </a:r>
            <a:r>
              <a:rPr sz="1000" spc="-40" dirty="0">
                <a:solidFill>
                  <a:srgbClr val="231F20"/>
                </a:solidFill>
                <a:latin typeface="Calibri"/>
                <a:cs typeface="Calibri"/>
              </a:rPr>
              <a:t> based</a:t>
            </a:r>
            <a:r>
              <a:rPr sz="1000" spc="-35" dirty="0">
                <a:solidFill>
                  <a:srgbClr val="231F20"/>
                </a:solidFill>
                <a:latin typeface="Calibri"/>
                <a:cs typeface="Calibri"/>
              </a:rPr>
              <a:t> </a:t>
            </a:r>
            <a:r>
              <a:rPr sz="1000" dirty="0">
                <a:solidFill>
                  <a:srgbClr val="231F20"/>
                </a:solidFill>
                <a:latin typeface="Calibri"/>
                <a:cs typeface="Calibri"/>
              </a:rPr>
              <a:t>on </a:t>
            </a:r>
            <a:r>
              <a:rPr sz="1000" spc="-40" dirty="0">
                <a:solidFill>
                  <a:srgbClr val="231F20"/>
                </a:solidFill>
                <a:latin typeface="Calibri"/>
                <a:cs typeface="Calibri"/>
              </a:rPr>
              <a:t>the</a:t>
            </a:r>
            <a:r>
              <a:rPr sz="1000" spc="145" dirty="0">
                <a:solidFill>
                  <a:srgbClr val="231F20"/>
                </a:solidFill>
                <a:latin typeface="Calibri"/>
                <a:cs typeface="Calibri"/>
              </a:rPr>
              <a:t> </a:t>
            </a:r>
            <a:r>
              <a:rPr sz="1000" spc="-20" dirty="0">
                <a:solidFill>
                  <a:srgbClr val="231F20"/>
                </a:solidFill>
                <a:latin typeface="Calibri"/>
                <a:cs typeface="Calibri"/>
              </a:rPr>
              <a:t>associa- </a:t>
            </a:r>
            <a:r>
              <a:rPr sz="1000" spc="-15" dirty="0">
                <a:solidFill>
                  <a:srgbClr val="231F20"/>
                </a:solidFill>
                <a:latin typeface="Calibri"/>
                <a:cs typeface="Calibri"/>
              </a:rPr>
              <a:t> </a:t>
            </a:r>
            <a:r>
              <a:rPr sz="1000" dirty="0">
                <a:solidFill>
                  <a:srgbClr val="231F20"/>
                </a:solidFill>
                <a:latin typeface="Calibri"/>
                <a:cs typeface="Calibri"/>
              </a:rPr>
              <a:t>tion </a:t>
            </a:r>
            <a:r>
              <a:rPr sz="1000" spc="-15" dirty="0">
                <a:solidFill>
                  <a:srgbClr val="231F20"/>
                </a:solidFill>
                <a:latin typeface="Calibri"/>
                <a:cs typeface="Calibri"/>
              </a:rPr>
              <a:t>of </a:t>
            </a:r>
            <a:r>
              <a:rPr sz="1000" spc="-35" dirty="0">
                <a:solidFill>
                  <a:srgbClr val="231F20"/>
                </a:solidFill>
                <a:latin typeface="Calibri"/>
                <a:cs typeface="Calibri"/>
              </a:rPr>
              <a:t>two </a:t>
            </a:r>
            <a:r>
              <a:rPr sz="1000" spc="-25" dirty="0">
                <a:solidFill>
                  <a:srgbClr val="231F20"/>
                </a:solidFill>
                <a:latin typeface="Calibri"/>
                <a:cs typeface="Calibri"/>
              </a:rPr>
              <a:t>methods: </a:t>
            </a:r>
            <a:r>
              <a:rPr sz="1000" spc="-20" dirty="0">
                <a:solidFill>
                  <a:srgbClr val="231F20"/>
                </a:solidFill>
                <a:latin typeface="Calibri"/>
                <a:cs typeface="Calibri"/>
              </a:rPr>
              <a:t>geometric </a:t>
            </a:r>
            <a:r>
              <a:rPr sz="1000" spc="-30" dirty="0">
                <a:solidFill>
                  <a:srgbClr val="231F20"/>
                </a:solidFill>
                <a:latin typeface="Calibri"/>
                <a:cs typeface="Calibri"/>
              </a:rPr>
              <a:t>feature-based </a:t>
            </a:r>
            <a:r>
              <a:rPr sz="1000" spc="-20" dirty="0">
                <a:solidFill>
                  <a:srgbClr val="231F20"/>
                </a:solidFill>
                <a:latin typeface="Calibri"/>
                <a:cs typeface="Calibri"/>
              </a:rPr>
              <a:t>method </a:t>
            </a:r>
            <a:r>
              <a:rPr sz="1000" spc="-10" dirty="0">
                <a:solidFill>
                  <a:srgbClr val="231F20"/>
                </a:solidFill>
                <a:latin typeface="Calibri"/>
                <a:cs typeface="Calibri"/>
              </a:rPr>
              <a:t>and </a:t>
            </a:r>
            <a:r>
              <a:rPr sz="1000" spc="-5" dirty="0">
                <a:solidFill>
                  <a:srgbClr val="231F20"/>
                </a:solidFill>
                <a:latin typeface="Calibri"/>
                <a:cs typeface="Calibri"/>
              </a:rPr>
              <a:t> </a:t>
            </a:r>
            <a:r>
              <a:rPr sz="1000" spc="-20" dirty="0">
                <a:solidFill>
                  <a:srgbClr val="231F20"/>
                </a:solidFill>
                <a:latin typeface="Calibri"/>
                <a:cs typeface="Calibri"/>
              </a:rPr>
              <a:t>independent </a:t>
            </a:r>
            <a:r>
              <a:rPr sz="1000" spc="-15" dirty="0">
                <a:solidFill>
                  <a:srgbClr val="231F20"/>
                </a:solidFill>
                <a:latin typeface="Calibri"/>
                <a:cs typeface="Calibri"/>
              </a:rPr>
              <a:t>component </a:t>
            </a:r>
            <a:r>
              <a:rPr sz="1000" spc="-20" dirty="0">
                <a:solidFill>
                  <a:srgbClr val="231F20"/>
                </a:solidFill>
                <a:latin typeface="Calibri"/>
                <a:cs typeface="Calibri"/>
              </a:rPr>
              <a:t>analysis </a:t>
            </a:r>
            <a:r>
              <a:rPr sz="1000" spc="75" dirty="0">
                <a:solidFill>
                  <a:srgbClr val="231F20"/>
                </a:solidFill>
                <a:latin typeface="Calibri"/>
                <a:cs typeface="Calibri"/>
              </a:rPr>
              <a:t>(ICA) </a:t>
            </a:r>
            <a:r>
              <a:rPr sz="1000" spc="-20" dirty="0">
                <a:solidFill>
                  <a:srgbClr val="231F20"/>
                </a:solidFill>
                <a:latin typeface="Calibri"/>
                <a:cs typeface="Calibri"/>
              </a:rPr>
              <a:t>method. </a:t>
            </a:r>
            <a:r>
              <a:rPr sz="1000" spc="-10" dirty="0">
                <a:latin typeface="Calibri"/>
                <a:cs typeface="Calibri"/>
              </a:rPr>
              <a:t>Section </a:t>
            </a:r>
            <a:r>
              <a:rPr sz="1000" spc="-30" dirty="0">
                <a:latin typeface="Calibri"/>
                <a:cs typeface="Calibri"/>
              </a:rPr>
              <a:t>5 </a:t>
            </a:r>
            <a:r>
              <a:rPr sz="1000" spc="-25" dirty="0">
                <a:latin typeface="Calibri"/>
                <a:cs typeface="Calibri"/>
              </a:rPr>
              <a:t> </a:t>
            </a:r>
            <a:r>
              <a:rPr sz="1000" spc="10" dirty="0">
                <a:solidFill>
                  <a:srgbClr val="231F20"/>
                </a:solidFill>
                <a:latin typeface="Calibri"/>
                <a:cs typeface="Calibri"/>
              </a:rPr>
              <a:t>will</a:t>
            </a:r>
            <a:r>
              <a:rPr sz="1000" spc="15" dirty="0">
                <a:solidFill>
                  <a:srgbClr val="231F20"/>
                </a:solidFill>
                <a:latin typeface="Calibri"/>
                <a:cs typeface="Calibri"/>
              </a:rPr>
              <a:t> </a:t>
            </a:r>
            <a:r>
              <a:rPr sz="1000" spc="-35" dirty="0">
                <a:solidFill>
                  <a:srgbClr val="231F20"/>
                </a:solidFill>
                <a:latin typeface="Calibri"/>
                <a:cs typeface="Calibri"/>
              </a:rPr>
              <a:t>present</a:t>
            </a:r>
            <a:r>
              <a:rPr sz="1000" spc="-30" dirty="0">
                <a:solidFill>
                  <a:srgbClr val="231F20"/>
                </a:solidFill>
                <a:latin typeface="Calibri"/>
                <a:cs typeface="Calibri"/>
              </a:rPr>
              <a:t> </a:t>
            </a:r>
            <a:r>
              <a:rPr sz="1000" dirty="0">
                <a:solidFill>
                  <a:srgbClr val="231F20"/>
                </a:solidFill>
                <a:latin typeface="Calibri"/>
                <a:cs typeface="Calibri"/>
              </a:rPr>
              <a:t>multiartificial</a:t>
            </a:r>
            <a:r>
              <a:rPr sz="1000" spc="5" dirty="0">
                <a:solidFill>
                  <a:srgbClr val="231F20"/>
                </a:solidFill>
                <a:latin typeface="Calibri"/>
                <a:cs typeface="Calibri"/>
              </a:rPr>
              <a:t> </a:t>
            </a:r>
            <a:r>
              <a:rPr sz="1000" spc="-15" dirty="0">
                <a:solidFill>
                  <a:srgbClr val="231F20"/>
                </a:solidFill>
                <a:latin typeface="Calibri"/>
                <a:cs typeface="Calibri"/>
              </a:rPr>
              <a:t>neural</a:t>
            </a:r>
            <a:r>
              <a:rPr sz="1000" spc="-10" dirty="0">
                <a:solidFill>
                  <a:srgbClr val="231F20"/>
                </a:solidFill>
                <a:latin typeface="Calibri"/>
                <a:cs typeface="Calibri"/>
              </a:rPr>
              <a:t> </a:t>
            </a:r>
            <a:r>
              <a:rPr sz="1000" spc="-20" dirty="0">
                <a:solidFill>
                  <a:srgbClr val="231F20"/>
                </a:solidFill>
                <a:latin typeface="Calibri"/>
                <a:cs typeface="Calibri"/>
              </a:rPr>
              <a:t>network</a:t>
            </a:r>
            <a:r>
              <a:rPr sz="1000" spc="-15" dirty="0">
                <a:solidFill>
                  <a:srgbClr val="231F20"/>
                </a:solidFill>
                <a:latin typeface="Calibri"/>
                <a:cs typeface="Calibri"/>
              </a:rPr>
              <a:t> </a:t>
            </a:r>
            <a:r>
              <a:rPr sz="1000" spc="65" dirty="0">
                <a:solidFill>
                  <a:srgbClr val="231F20"/>
                </a:solidFill>
                <a:latin typeface="Calibri"/>
                <a:cs typeface="Calibri"/>
              </a:rPr>
              <a:t>(MANN) </a:t>
            </a:r>
            <a:r>
              <a:rPr sz="1000" spc="-15" dirty="0">
                <a:solidFill>
                  <a:srgbClr val="231F20"/>
                </a:solidFill>
                <a:latin typeface="Calibri"/>
                <a:cs typeface="Calibri"/>
              </a:rPr>
              <a:t>and </a:t>
            </a:r>
            <a:r>
              <a:rPr sz="1000" spc="-10" dirty="0">
                <a:solidFill>
                  <a:srgbClr val="231F20"/>
                </a:solidFill>
                <a:latin typeface="Calibri"/>
                <a:cs typeface="Calibri"/>
              </a:rPr>
              <a:t> </a:t>
            </a:r>
            <a:r>
              <a:rPr sz="1000" spc="65" dirty="0">
                <a:solidFill>
                  <a:srgbClr val="231F20"/>
                </a:solidFill>
                <a:latin typeface="Calibri"/>
                <a:cs typeface="Calibri"/>
              </a:rPr>
              <a:t>MANN </a:t>
            </a:r>
            <a:r>
              <a:rPr sz="1000" spc="-10" dirty="0">
                <a:solidFill>
                  <a:srgbClr val="231F20"/>
                </a:solidFill>
                <a:latin typeface="Calibri"/>
                <a:cs typeface="Calibri"/>
              </a:rPr>
              <a:t>application for </a:t>
            </a:r>
            <a:r>
              <a:rPr sz="1000" spc="-45" dirty="0">
                <a:solidFill>
                  <a:srgbClr val="231F20"/>
                </a:solidFill>
                <a:latin typeface="Calibri"/>
                <a:cs typeface="Calibri"/>
              </a:rPr>
              <a:t>face </a:t>
            </a:r>
            <a:r>
              <a:rPr sz="1000" spc="-10" dirty="0">
                <a:solidFill>
                  <a:srgbClr val="231F20"/>
                </a:solidFill>
                <a:latin typeface="Calibri"/>
                <a:cs typeface="Calibri"/>
              </a:rPr>
              <a:t>matching. </a:t>
            </a:r>
            <a:r>
              <a:rPr sz="1000" spc="10" dirty="0">
                <a:solidFill>
                  <a:srgbClr val="231F20"/>
                </a:solidFill>
                <a:latin typeface="Calibri"/>
                <a:cs typeface="Calibri"/>
              </a:rPr>
              <a:t>The </a:t>
            </a:r>
            <a:r>
              <a:rPr sz="1000" spc="-20" dirty="0">
                <a:solidFill>
                  <a:srgbClr val="231F20"/>
                </a:solidFill>
                <a:latin typeface="Calibri"/>
                <a:cs typeface="Calibri"/>
              </a:rPr>
              <a:t>experimental </a:t>
            </a:r>
            <a:r>
              <a:rPr sz="1000" spc="-10" dirty="0">
                <a:solidFill>
                  <a:srgbClr val="231F20"/>
                </a:solidFill>
                <a:latin typeface="Calibri"/>
                <a:cs typeface="Calibri"/>
              </a:rPr>
              <a:t>re- </a:t>
            </a:r>
            <a:r>
              <a:rPr sz="1000" spc="-5" dirty="0">
                <a:solidFill>
                  <a:srgbClr val="231F20"/>
                </a:solidFill>
                <a:latin typeface="Calibri"/>
                <a:cs typeface="Calibri"/>
              </a:rPr>
              <a:t> </a:t>
            </a:r>
            <a:r>
              <a:rPr sz="1000" spc="-20" dirty="0">
                <a:solidFill>
                  <a:srgbClr val="231F20"/>
                </a:solidFill>
                <a:latin typeface="Calibri"/>
                <a:cs typeface="Calibri"/>
              </a:rPr>
              <a:t>sults </a:t>
            </a:r>
            <a:r>
              <a:rPr sz="1000" spc="-45" dirty="0">
                <a:solidFill>
                  <a:srgbClr val="231F20"/>
                </a:solidFill>
                <a:latin typeface="Calibri"/>
                <a:cs typeface="Calibri"/>
              </a:rPr>
              <a:t>are</a:t>
            </a:r>
            <a:r>
              <a:rPr sz="1000" spc="-40" dirty="0">
                <a:solidFill>
                  <a:srgbClr val="231F20"/>
                </a:solidFill>
                <a:latin typeface="Calibri"/>
                <a:cs typeface="Calibri"/>
              </a:rPr>
              <a:t> </a:t>
            </a:r>
            <a:r>
              <a:rPr sz="1000" spc="-35" dirty="0">
                <a:solidFill>
                  <a:srgbClr val="231F20"/>
                </a:solidFill>
                <a:latin typeface="Calibri"/>
                <a:cs typeface="Calibri"/>
              </a:rPr>
              <a:t>presented </a:t>
            </a:r>
            <a:r>
              <a:rPr sz="1000" spc="20" dirty="0">
                <a:solidFill>
                  <a:srgbClr val="231F20"/>
                </a:solidFill>
                <a:latin typeface="Calibri"/>
                <a:cs typeface="Calibri"/>
              </a:rPr>
              <a:t>in </a:t>
            </a:r>
            <a:r>
              <a:rPr sz="1000" spc="-10" dirty="0">
                <a:latin typeface="Calibri"/>
                <a:cs typeface="Calibri"/>
              </a:rPr>
              <a:t>Section </a:t>
            </a:r>
            <a:r>
              <a:rPr sz="1000" spc="-25" dirty="0">
                <a:latin typeface="Calibri"/>
                <a:cs typeface="Calibri"/>
              </a:rPr>
              <a:t>6</a:t>
            </a:r>
            <a:r>
              <a:rPr sz="1000" spc="-25" dirty="0">
                <a:solidFill>
                  <a:srgbClr val="231F20"/>
                </a:solidFill>
                <a:latin typeface="Calibri"/>
                <a:cs typeface="Calibri"/>
              </a:rPr>
              <a:t>. </a:t>
            </a:r>
            <a:r>
              <a:rPr sz="1000" spc="5" dirty="0">
                <a:solidFill>
                  <a:srgbClr val="231F20"/>
                </a:solidFill>
                <a:latin typeface="Calibri"/>
                <a:cs typeface="Calibri"/>
              </a:rPr>
              <a:t>Conclusions </a:t>
            </a:r>
            <a:r>
              <a:rPr sz="1000" spc="-45" dirty="0">
                <a:solidFill>
                  <a:srgbClr val="231F20"/>
                </a:solidFill>
                <a:latin typeface="Calibri"/>
                <a:cs typeface="Calibri"/>
              </a:rPr>
              <a:t>are</a:t>
            </a:r>
            <a:r>
              <a:rPr sz="1000" spc="135" dirty="0">
                <a:solidFill>
                  <a:srgbClr val="231F20"/>
                </a:solidFill>
                <a:latin typeface="Calibri"/>
                <a:cs typeface="Calibri"/>
              </a:rPr>
              <a:t> </a:t>
            </a:r>
            <a:r>
              <a:rPr sz="1000" spc="-20" dirty="0">
                <a:solidFill>
                  <a:srgbClr val="231F20"/>
                </a:solidFill>
                <a:latin typeface="Calibri"/>
                <a:cs typeface="Calibri"/>
              </a:rPr>
              <a:t>mentioned </a:t>
            </a:r>
            <a:r>
              <a:rPr sz="1000" spc="-15" dirty="0">
                <a:solidFill>
                  <a:srgbClr val="231F20"/>
                </a:solidFill>
                <a:latin typeface="Calibri"/>
                <a:cs typeface="Calibri"/>
              </a:rPr>
              <a:t> </a:t>
            </a:r>
            <a:r>
              <a:rPr sz="1000" spc="20" dirty="0">
                <a:solidFill>
                  <a:srgbClr val="231F20"/>
                </a:solidFill>
                <a:latin typeface="Calibri"/>
                <a:cs typeface="Calibri"/>
              </a:rPr>
              <a:t>in</a:t>
            </a:r>
            <a:r>
              <a:rPr sz="1000" spc="-5" dirty="0">
                <a:solidFill>
                  <a:srgbClr val="231F20"/>
                </a:solidFill>
                <a:latin typeface="Calibri"/>
                <a:cs typeface="Calibri"/>
              </a:rPr>
              <a:t> </a:t>
            </a:r>
            <a:r>
              <a:rPr sz="1000" spc="-10" dirty="0">
                <a:latin typeface="Calibri"/>
                <a:cs typeface="Calibri"/>
              </a:rPr>
              <a:t>Section</a:t>
            </a:r>
            <a:r>
              <a:rPr sz="1000" dirty="0">
                <a:latin typeface="Calibri"/>
                <a:cs typeface="Calibri"/>
              </a:rPr>
              <a:t> </a:t>
            </a:r>
            <a:r>
              <a:rPr sz="1000" spc="-25" dirty="0">
                <a:latin typeface="Calibri"/>
                <a:cs typeface="Calibri"/>
              </a:rPr>
              <a:t>7</a:t>
            </a:r>
            <a:r>
              <a:rPr sz="1000" spc="-25" dirty="0">
                <a:solidFill>
                  <a:srgbClr val="231F20"/>
                </a:solidFill>
                <a:latin typeface="Calibri"/>
                <a:cs typeface="Calibri"/>
              </a:rPr>
              <a:t>.</a:t>
            </a:r>
            <a:endParaRPr sz="1000">
              <a:latin typeface="Calibri"/>
              <a:cs typeface="Calibri"/>
            </a:endParaRPr>
          </a:p>
        </p:txBody>
      </p:sp>
      <p:sp>
        <p:nvSpPr>
          <p:cNvPr id="39" name="object 39"/>
          <p:cNvSpPr txBox="1"/>
          <p:nvPr/>
        </p:nvSpPr>
        <p:spPr>
          <a:xfrm>
            <a:off x="1010554" y="4749648"/>
            <a:ext cx="4922520" cy="1581843"/>
          </a:xfrm>
          <a:prstGeom prst="rect">
            <a:avLst/>
          </a:prstGeom>
        </p:spPr>
        <p:txBody>
          <a:bodyPr vert="horz" wrap="square" lIns="0" tIns="12065" rIns="0" bIns="0" rtlCol="0">
            <a:spAutoFit/>
          </a:bodyPr>
          <a:lstStyle/>
          <a:p>
            <a:pPr marL="12700">
              <a:lnSpc>
                <a:spcPct val="100000"/>
              </a:lnSpc>
              <a:spcBef>
                <a:spcPts val="95"/>
              </a:spcBef>
            </a:pPr>
            <a:r>
              <a:rPr sz="1200" b="1" spc="-15" dirty="0">
                <a:solidFill>
                  <a:srgbClr val="231F20"/>
                </a:solidFill>
                <a:latin typeface="Times New Roman"/>
                <a:cs typeface="Times New Roman"/>
              </a:rPr>
              <a:t>2</a:t>
            </a:r>
            <a:r>
              <a:rPr sz="1200" b="1" spc="-5" dirty="0">
                <a:solidFill>
                  <a:srgbClr val="231F20"/>
                </a:solidFill>
                <a:latin typeface="Times New Roman"/>
                <a:cs typeface="Times New Roman"/>
              </a:rPr>
              <a:t>.</a:t>
            </a:r>
            <a:r>
              <a:rPr sz="1200" b="1" spc="-65" dirty="0">
                <a:solidFill>
                  <a:srgbClr val="231F20"/>
                </a:solidFill>
                <a:latin typeface="Times New Roman"/>
                <a:cs typeface="Times New Roman"/>
              </a:rPr>
              <a:t> </a:t>
            </a:r>
            <a:r>
              <a:rPr sz="1200" b="1" spc="-125" dirty="0">
                <a:solidFill>
                  <a:srgbClr val="231F20"/>
                </a:solidFill>
                <a:latin typeface="Times New Roman"/>
                <a:cs typeface="Times New Roman"/>
              </a:rPr>
              <a:t>A</a:t>
            </a:r>
            <a:r>
              <a:rPr sz="1200" b="1" spc="-20" dirty="0">
                <a:solidFill>
                  <a:srgbClr val="231F20"/>
                </a:solidFill>
                <a:latin typeface="Times New Roman"/>
                <a:cs typeface="Times New Roman"/>
              </a:rPr>
              <a:t>d</a:t>
            </a:r>
            <a:r>
              <a:rPr sz="1200" b="1" spc="-15" dirty="0">
                <a:solidFill>
                  <a:srgbClr val="231F20"/>
                </a:solidFill>
                <a:latin typeface="Times New Roman"/>
                <a:cs typeface="Times New Roman"/>
              </a:rPr>
              <a:t>aB</a:t>
            </a:r>
            <a:r>
              <a:rPr sz="1200" b="1" spc="-5" dirty="0">
                <a:solidFill>
                  <a:srgbClr val="231F20"/>
                </a:solidFill>
                <a:latin typeface="Times New Roman"/>
                <a:cs typeface="Times New Roman"/>
              </a:rPr>
              <a:t>o</a:t>
            </a:r>
            <a:r>
              <a:rPr sz="1200" b="1" spc="25" dirty="0">
                <a:solidFill>
                  <a:srgbClr val="231F20"/>
                </a:solidFill>
                <a:latin typeface="Times New Roman"/>
                <a:cs typeface="Times New Roman"/>
              </a:rPr>
              <a:t>o</a:t>
            </a:r>
            <a:r>
              <a:rPr sz="1200" b="1" spc="-5" dirty="0">
                <a:solidFill>
                  <a:srgbClr val="231F20"/>
                </a:solidFill>
                <a:latin typeface="Times New Roman"/>
                <a:cs typeface="Times New Roman"/>
              </a:rPr>
              <a:t>s</a:t>
            </a:r>
            <a:r>
              <a:rPr sz="1200" b="1" dirty="0">
                <a:solidFill>
                  <a:srgbClr val="231F20"/>
                </a:solidFill>
                <a:latin typeface="Times New Roman"/>
                <a:cs typeface="Times New Roman"/>
              </a:rPr>
              <a:t>t</a:t>
            </a:r>
            <a:r>
              <a:rPr sz="1200" b="1" spc="-65" dirty="0">
                <a:solidFill>
                  <a:srgbClr val="231F20"/>
                </a:solidFill>
                <a:latin typeface="Times New Roman"/>
                <a:cs typeface="Times New Roman"/>
              </a:rPr>
              <a:t> </a:t>
            </a:r>
            <a:r>
              <a:rPr sz="1200" b="1" spc="-15" dirty="0">
                <a:solidFill>
                  <a:srgbClr val="231F20"/>
                </a:solidFill>
                <a:latin typeface="Times New Roman"/>
                <a:cs typeface="Times New Roman"/>
              </a:rPr>
              <a:t>an</a:t>
            </a:r>
            <a:r>
              <a:rPr sz="1200" b="1" spc="-10" dirty="0">
                <a:solidFill>
                  <a:srgbClr val="231F20"/>
                </a:solidFill>
                <a:latin typeface="Times New Roman"/>
                <a:cs typeface="Times New Roman"/>
              </a:rPr>
              <a:t>d</a:t>
            </a:r>
            <a:r>
              <a:rPr sz="1200" b="1" spc="-65" dirty="0">
                <a:solidFill>
                  <a:srgbClr val="231F20"/>
                </a:solidFill>
                <a:latin typeface="Times New Roman"/>
                <a:cs typeface="Times New Roman"/>
              </a:rPr>
              <a:t> </a:t>
            </a:r>
            <a:r>
              <a:rPr sz="1200" b="1" spc="-100" dirty="0">
                <a:solidFill>
                  <a:srgbClr val="231F20"/>
                </a:solidFill>
                <a:latin typeface="Times New Roman"/>
                <a:cs typeface="Times New Roman"/>
              </a:rPr>
              <a:t>A</a:t>
            </a:r>
            <a:r>
              <a:rPr sz="1200" b="1" spc="-5" dirty="0">
                <a:solidFill>
                  <a:srgbClr val="231F20"/>
                </a:solidFill>
                <a:latin typeface="Times New Roman"/>
                <a:cs typeface="Times New Roman"/>
              </a:rPr>
              <a:t>N</a:t>
            </a:r>
            <a:r>
              <a:rPr sz="1200" b="1" dirty="0">
                <a:solidFill>
                  <a:srgbClr val="231F20"/>
                </a:solidFill>
                <a:latin typeface="Times New Roman"/>
                <a:cs typeface="Times New Roman"/>
              </a:rPr>
              <a:t>N</a:t>
            </a:r>
            <a:r>
              <a:rPr sz="1200" b="1" spc="-65" dirty="0">
                <a:solidFill>
                  <a:srgbClr val="231F20"/>
                </a:solidFill>
                <a:latin typeface="Times New Roman"/>
                <a:cs typeface="Times New Roman"/>
              </a:rPr>
              <a:t> </a:t>
            </a:r>
            <a:r>
              <a:rPr sz="1200" b="1" spc="-10" dirty="0">
                <a:solidFill>
                  <a:srgbClr val="231F20"/>
                </a:solidFill>
                <a:latin typeface="Times New Roman"/>
                <a:cs typeface="Times New Roman"/>
              </a:rPr>
              <a:t>fo</a:t>
            </a:r>
            <a:r>
              <a:rPr sz="1200" b="1" spc="-5" dirty="0">
                <a:solidFill>
                  <a:srgbClr val="231F20"/>
                </a:solidFill>
                <a:latin typeface="Times New Roman"/>
                <a:cs typeface="Times New Roman"/>
              </a:rPr>
              <a:t>r</a:t>
            </a:r>
            <a:r>
              <a:rPr sz="1200" b="1" spc="-65" dirty="0">
                <a:solidFill>
                  <a:srgbClr val="231F20"/>
                </a:solidFill>
                <a:latin typeface="Times New Roman"/>
                <a:cs typeface="Times New Roman"/>
              </a:rPr>
              <a:t> </a:t>
            </a:r>
            <a:r>
              <a:rPr sz="1200" b="1" spc="-105" dirty="0">
                <a:solidFill>
                  <a:srgbClr val="231F20"/>
                </a:solidFill>
                <a:latin typeface="Times New Roman"/>
                <a:cs typeface="Times New Roman"/>
              </a:rPr>
              <a:t>F</a:t>
            </a:r>
            <a:r>
              <a:rPr sz="1200" b="1" spc="-30" dirty="0">
                <a:solidFill>
                  <a:srgbClr val="231F20"/>
                </a:solidFill>
                <a:latin typeface="Times New Roman"/>
                <a:cs typeface="Times New Roman"/>
              </a:rPr>
              <a:t>a</a:t>
            </a:r>
            <a:r>
              <a:rPr sz="1200" b="1" spc="-35" dirty="0">
                <a:solidFill>
                  <a:srgbClr val="231F20"/>
                </a:solidFill>
                <a:latin typeface="Times New Roman"/>
                <a:cs typeface="Times New Roman"/>
              </a:rPr>
              <a:t>c</a:t>
            </a:r>
            <a:r>
              <a:rPr sz="1200" b="1" spc="5" dirty="0">
                <a:solidFill>
                  <a:srgbClr val="231F20"/>
                </a:solidFill>
                <a:latin typeface="Times New Roman"/>
                <a:cs typeface="Times New Roman"/>
              </a:rPr>
              <a:t>e</a:t>
            </a:r>
            <a:r>
              <a:rPr sz="1200" b="1" spc="-65" dirty="0">
                <a:solidFill>
                  <a:srgbClr val="231F20"/>
                </a:solidFill>
                <a:latin typeface="Times New Roman"/>
                <a:cs typeface="Times New Roman"/>
              </a:rPr>
              <a:t> </a:t>
            </a:r>
            <a:r>
              <a:rPr sz="1200" b="1" dirty="0">
                <a:solidFill>
                  <a:srgbClr val="231F20"/>
                </a:solidFill>
                <a:latin typeface="Times New Roman"/>
                <a:cs typeface="Times New Roman"/>
              </a:rPr>
              <a:t>De</a:t>
            </a:r>
            <a:r>
              <a:rPr sz="1200" b="1" spc="-5" dirty="0">
                <a:solidFill>
                  <a:srgbClr val="231F20"/>
                </a:solidFill>
                <a:latin typeface="Times New Roman"/>
                <a:cs typeface="Times New Roman"/>
              </a:rPr>
              <a:t>t</a:t>
            </a:r>
            <a:r>
              <a:rPr sz="1200" b="1" spc="5" dirty="0">
                <a:solidFill>
                  <a:srgbClr val="231F20"/>
                </a:solidFill>
                <a:latin typeface="Times New Roman"/>
                <a:cs typeface="Times New Roman"/>
              </a:rPr>
              <a:t>e</a:t>
            </a:r>
            <a:r>
              <a:rPr sz="1200" b="1" spc="-15" dirty="0">
                <a:solidFill>
                  <a:srgbClr val="231F20"/>
                </a:solidFill>
                <a:latin typeface="Times New Roman"/>
                <a:cs typeface="Times New Roman"/>
              </a:rPr>
              <a:t>c</a:t>
            </a:r>
            <a:r>
              <a:rPr sz="1200" b="1" spc="-5" dirty="0">
                <a:solidFill>
                  <a:srgbClr val="231F20"/>
                </a:solidFill>
                <a:latin typeface="Times New Roman"/>
                <a:cs typeface="Times New Roman"/>
              </a:rPr>
              <a:t>t</a:t>
            </a:r>
            <a:r>
              <a:rPr sz="1200" b="1" spc="20" dirty="0">
                <a:solidFill>
                  <a:srgbClr val="231F20"/>
                </a:solidFill>
                <a:latin typeface="Times New Roman"/>
                <a:cs typeface="Times New Roman"/>
              </a:rPr>
              <a:t>ion</a:t>
            </a:r>
            <a:endParaRPr sz="1200">
              <a:latin typeface="Times New Roman"/>
              <a:cs typeface="Times New Roman"/>
            </a:endParaRPr>
          </a:p>
          <a:p>
            <a:pPr marL="12700" marR="5080" algn="just">
              <a:lnSpc>
                <a:spcPts val="1140"/>
              </a:lnSpc>
              <a:spcBef>
                <a:spcPts val="835"/>
              </a:spcBef>
            </a:pPr>
            <a:r>
              <a:rPr sz="1000" spc="10" dirty="0">
                <a:solidFill>
                  <a:srgbClr val="231F20"/>
                </a:solidFill>
                <a:latin typeface="Calibri"/>
                <a:cs typeface="Calibri"/>
              </a:rPr>
              <a:t>The </a:t>
            </a:r>
            <a:r>
              <a:rPr sz="1000" spc="-40" dirty="0">
                <a:solidFill>
                  <a:srgbClr val="231F20"/>
                </a:solidFill>
                <a:latin typeface="Calibri"/>
                <a:cs typeface="Calibri"/>
              </a:rPr>
              <a:t>face</a:t>
            </a:r>
            <a:r>
              <a:rPr sz="1000" spc="-35" dirty="0">
                <a:solidFill>
                  <a:srgbClr val="231F20"/>
                </a:solidFill>
                <a:latin typeface="Calibri"/>
                <a:cs typeface="Calibri"/>
              </a:rPr>
              <a:t> </a:t>
            </a:r>
            <a:r>
              <a:rPr sz="1000" spc="-25" dirty="0">
                <a:solidFill>
                  <a:srgbClr val="231F20"/>
                </a:solidFill>
                <a:latin typeface="Calibri"/>
                <a:cs typeface="Calibri"/>
              </a:rPr>
              <a:t>detection</a:t>
            </a:r>
            <a:r>
              <a:rPr sz="1000" spc="-20" dirty="0">
                <a:solidFill>
                  <a:srgbClr val="231F20"/>
                </a:solidFill>
                <a:latin typeface="Calibri"/>
                <a:cs typeface="Calibri"/>
              </a:rPr>
              <a:t> </a:t>
            </a:r>
            <a:r>
              <a:rPr sz="1000" spc="-15" dirty="0">
                <a:solidFill>
                  <a:srgbClr val="231F20"/>
                </a:solidFill>
                <a:latin typeface="Calibri"/>
                <a:cs typeface="Calibri"/>
              </a:rPr>
              <a:t>processing</a:t>
            </a:r>
            <a:r>
              <a:rPr sz="1000" spc="-10" dirty="0">
                <a:solidFill>
                  <a:srgbClr val="231F20"/>
                </a:solidFill>
                <a:latin typeface="Calibri"/>
                <a:cs typeface="Calibri"/>
              </a:rPr>
              <a:t> </a:t>
            </a:r>
            <a:r>
              <a:rPr sz="1000" spc="-5" dirty="0">
                <a:solidFill>
                  <a:srgbClr val="231F20"/>
                </a:solidFill>
                <a:latin typeface="Calibri"/>
                <a:cs typeface="Calibri"/>
              </a:rPr>
              <a:t>is</a:t>
            </a:r>
            <a:r>
              <a:rPr sz="1000" dirty="0">
                <a:solidFill>
                  <a:srgbClr val="231F20"/>
                </a:solidFill>
                <a:latin typeface="Calibri"/>
                <a:cs typeface="Calibri"/>
              </a:rPr>
              <a:t> </a:t>
            </a:r>
            <a:r>
              <a:rPr sz="1000" spc="-35" dirty="0">
                <a:solidFill>
                  <a:srgbClr val="231F20"/>
                </a:solidFill>
                <a:latin typeface="Calibri"/>
                <a:cs typeface="Calibri"/>
              </a:rPr>
              <a:t>the</a:t>
            </a:r>
            <a:r>
              <a:rPr sz="1000" spc="-30" dirty="0">
                <a:solidFill>
                  <a:srgbClr val="231F20"/>
                </a:solidFill>
                <a:latin typeface="Calibri"/>
                <a:cs typeface="Calibri"/>
              </a:rPr>
              <a:t> </a:t>
            </a:r>
            <a:r>
              <a:rPr sz="1000" spc="-10" dirty="0">
                <a:solidFill>
                  <a:srgbClr val="231F20"/>
                </a:solidFill>
                <a:latin typeface="Calibri"/>
                <a:cs typeface="Calibri"/>
              </a:rPr>
              <a:t>first</a:t>
            </a:r>
            <a:r>
              <a:rPr sz="1000" spc="-5" dirty="0">
                <a:solidFill>
                  <a:srgbClr val="231F20"/>
                </a:solidFill>
                <a:latin typeface="Calibri"/>
                <a:cs typeface="Calibri"/>
              </a:rPr>
              <a:t> </a:t>
            </a:r>
            <a:r>
              <a:rPr sz="1000" spc="-40" dirty="0">
                <a:solidFill>
                  <a:srgbClr val="231F20"/>
                </a:solidFill>
                <a:latin typeface="Calibri"/>
                <a:cs typeface="Calibri"/>
              </a:rPr>
              <a:t>step</a:t>
            </a:r>
            <a:r>
              <a:rPr sz="1000" spc="-35" dirty="0">
                <a:solidFill>
                  <a:srgbClr val="231F20"/>
                </a:solidFill>
                <a:latin typeface="Calibri"/>
                <a:cs typeface="Calibri"/>
              </a:rPr>
              <a:t> </a:t>
            </a:r>
            <a:r>
              <a:rPr sz="1000" spc="-15" dirty="0">
                <a:solidFill>
                  <a:srgbClr val="231F20"/>
                </a:solidFill>
                <a:latin typeface="Calibri"/>
                <a:cs typeface="Calibri"/>
              </a:rPr>
              <a:t>of</a:t>
            </a:r>
            <a:r>
              <a:rPr sz="1000" spc="-10" dirty="0">
                <a:solidFill>
                  <a:srgbClr val="231F20"/>
                </a:solidFill>
                <a:latin typeface="Calibri"/>
                <a:cs typeface="Calibri"/>
              </a:rPr>
              <a:t> </a:t>
            </a:r>
            <a:r>
              <a:rPr sz="1000" spc="-35" dirty="0">
                <a:solidFill>
                  <a:srgbClr val="231F20"/>
                </a:solidFill>
                <a:latin typeface="Calibri"/>
                <a:cs typeface="Calibri"/>
              </a:rPr>
              <a:t>the</a:t>
            </a:r>
            <a:r>
              <a:rPr sz="1000" spc="-30" dirty="0">
                <a:solidFill>
                  <a:srgbClr val="231F20"/>
                </a:solidFill>
                <a:latin typeface="Calibri"/>
                <a:cs typeface="Calibri"/>
              </a:rPr>
              <a:t> </a:t>
            </a:r>
            <a:r>
              <a:rPr sz="1000" spc="-40" dirty="0">
                <a:solidFill>
                  <a:srgbClr val="231F20"/>
                </a:solidFill>
                <a:latin typeface="Calibri"/>
                <a:cs typeface="Calibri"/>
              </a:rPr>
              <a:t>face </a:t>
            </a:r>
            <a:r>
              <a:rPr sz="1000" spc="-35" dirty="0">
                <a:solidFill>
                  <a:srgbClr val="231F20"/>
                </a:solidFill>
                <a:latin typeface="Calibri"/>
                <a:cs typeface="Calibri"/>
              </a:rPr>
              <a:t> </a:t>
            </a:r>
            <a:r>
              <a:rPr sz="1000" spc="-10" dirty="0">
                <a:solidFill>
                  <a:srgbClr val="231F20"/>
                </a:solidFill>
                <a:latin typeface="Calibri"/>
                <a:cs typeface="Calibri"/>
              </a:rPr>
              <a:t>recognition </a:t>
            </a:r>
            <a:r>
              <a:rPr sz="1000" spc="-30" dirty="0">
                <a:solidFill>
                  <a:srgbClr val="231F20"/>
                </a:solidFill>
                <a:latin typeface="Calibri"/>
                <a:cs typeface="Calibri"/>
              </a:rPr>
              <a:t>system. </a:t>
            </a:r>
            <a:r>
              <a:rPr sz="1000" spc="10" dirty="0">
                <a:solidFill>
                  <a:srgbClr val="231F20"/>
                </a:solidFill>
                <a:latin typeface="Calibri"/>
                <a:cs typeface="Calibri"/>
              </a:rPr>
              <a:t>The </a:t>
            </a:r>
            <a:r>
              <a:rPr sz="1000" spc="-40" dirty="0">
                <a:solidFill>
                  <a:srgbClr val="231F20"/>
                </a:solidFill>
                <a:latin typeface="Calibri"/>
                <a:cs typeface="Calibri"/>
              </a:rPr>
              <a:t>step </a:t>
            </a:r>
            <a:r>
              <a:rPr sz="1000" spc="10" dirty="0">
                <a:solidFill>
                  <a:srgbClr val="231F20"/>
                </a:solidFill>
                <a:latin typeface="Calibri"/>
                <a:cs typeface="Calibri"/>
              </a:rPr>
              <a:t>will </a:t>
            </a:r>
            <a:r>
              <a:rPr sz="1000" spc="-30" dirty="0">
                <a:solidFill>
                  <a:srgbClr val="231F20"/>
                </a:solidFill>
                <a:latin typeface="Calibri"/>
                <a:cs typeface="Calibri"/>
              </a:rPr>
              <a:t>decide </a:t>
            </a:r>
            <a:r>
              <a:rPr sz="1000" spc="-40" dirty="0">
                <a:solidFill>
                  <a:srgbClr val="231F20"/>
                </a:solidFill>
                <a:latin typeface="Calibri"/>
                <a:cs typeface="Calibri"/>
              </a:rPr>
              <a:t>the </a:t>
            </a:r>
            <a:r>
              <a:rPr sz="1000" spc="-20" dirty="0">
                <a:solidFill>
                  <a:srgbClr val="231F20"/>
                </a:solidFill>
                <a:latin typeface="Calibri"/>
                <a:cs typeface="Calibri"/>
              </a:rPr>
              <a:t>performance </a:t>
            </a:r>
            <a:r>
              <a:rPr sz="1000" spc="-15" dirty="0">
                <a:solidFill>
                  <a:srgbClr val="231F20"/>
                </a:solidFill>
                <a:latin typeface="Calibri"/>
                <a:cs typeface="Calibri"/>
              </a:rPr>
              <a:t>of </a:t>
            </a:r>
            <a:r>
              <a:rPr sz="1000" spc="-10" dirty="0">
                <a:solidFill>
                  <a:srgbClr val="231F20"/>
                </a:solidFill>
                <a:latin typeface="Calibri"/>
                <a:cs typeface="Calibri"/>
              </a:rPr>
              <a:t> </a:t>
            </a:r>
            <a:r>
              <a:rPr sz="1000" spc="-40" dirty="0">
                <a:solidFill>
                  <a:srgbClr val="231F20"/>
                </a:solidFill>
                <a:latin typeface="Calibri"/>
                <a:cs typeface="Calibri"/>
              </a:rPr>
              <a:t>the </a:t>
            </a:r>
            <a:r>
              <a:rPr sz="1000" spc="-35" dirty="0">
                <a:solidFill>
                  <a:srgbClr val="231F20"/>
                </a:solidFill>
                <a:latin typeface="Calibri"/>
                <a:cs typeface="Calibri"/>
              </a:rPr>
              <a:t>system, </a:t>
            </a:r>
            <a:r>
              <a:rPr sz="1000" spc="-30" dirty="0">
                <a:solidFill>
                  <a:srgbClr val="231F20"/>
                </a:solidFill>
                <a:latin typeface="Calibri"/>
                <a:cs typeface="Calibri"/>
              </a:rPr>
              <a:t>so </a:t>
            </a:r>
            <a:r>
              <a:rPr sz="1000" dirty="0">
                <a:solidFill>
                  <a:srgbClr val="231F20"/>
                </a:solidFill>
                <a:latin typeface="Calibri"/>
                <a:cs typeface="Calibri"/>
              </a:rPr>
              <a:t>it </a:t>
            </a:r>
            <a:r>
              <a:rPr sz="1000" spc="-5" dirty="0">
                <a:solidFill>
                  <a:srgbClr val="231F20"/>
                </a:solidFill>
                <a:latin typeface="Calibri"/>
                <a:cs typeface="Calibri"/>
              </a:rPr>
              <a:t>is </a:t>
            </a:r>
            <a:r>
              <a:rPr sz="1000" spc="-40" dirty="0">
                <a:solidFill>
                  <a:srgbClr val="231F20"/>
                </a:solidFill>
                <a:latin typeface="Calibri"/>
                <a:cs typeface="Calibri"/>
              </a:rPr>
              <a:t>the </a:t>
            </a:r>
            <a:r>
              <a:rPr sz="1000" spc="-20" dirty="0">
                <a:solidFill>
                  <a:srgbClr val="231F20"/>
                </a:solidFill>
                <a:latin typeface="Calibri"/>
                <a:cs typeface="Calibri"/>
              </a:rPr>
              <a:t>most </a:t>
            </a:r>
            <a:r>
              <a:rPr sz="1000" spc="-5" dirty="0">
                <a:solidFill>
                  <a:srgbClr val="231F20"/>
                </a:solidFill>
                <a:latin typeface="Calibri"/>
                <a:cs typeface="Calibri"/>
              </a:rPr>
              <a:t>important </a:t>
            </a:r>
            <a:r>
              <a:rPr sz="1000" spc="-45" dirty="0">
                <a:solidFill>
                  <a:srgbClr val="231F20"/>
                </a:solidFill>
                <a:latin typeface="Calibri"/>
                <a:cs typeface="Calibri"/>
              </a:rPr>
              <a:t>step </a:t>
            </a:r>
            <a:r>
              <a:rPr sz="1000" spc="-15" dirty="0">
                <a:solidFill>
                  <a:srgbClr val="231F20"/>
                </a:solidFill>
                <a:latin typeface="Calibri"/>
                <a:cs typeface="Calibri"/>
              </a:rPr>
              <a:t>of </a:t>
            </a:r>
            <a:r>
              <a:rPr sz="1000" spc="-40" dirty="0">
                <a:solidFill>
                  <a:srgbClr val="231F20"/>
                </a:solidFill>
                <a:latin typeface="Calibri"/>
                <a:cs typeface="Calibri"/>
              </a:rPr>
              <a:t>the </a:t>
            </a:r>
            <a:r>
              <a:rPr sz="1000" spc="-10" dirty="0">
                <a:solidFill>
                  <a:srgbClr val="231F20"/>
                </a:solidFill>
                <a:latin typeface="Calibri"/>
                <a:cs typeface="Calibri"/>
              </a:rPr>
              <a:t>recognition </a:t>
            </a:r>
            <a:r>
              <a:rPr sz="1000" spc="-215" dirty="0">
                <a:solidFill>
                  <a:srgbClr val="231F20"/>
                </a:solidFill>
                <a:latin typeface="Calibri"/>
                <a:cs typeface="Calibri"/>
              </a:rPr>
              <a:t> </a:t>
            </a:r>
            <a:r>
              <a:rPr sz="1000" spc="-35" dirty="0">
                <a:solidFill>
                  <a:srgbClr val="231F20"/>
                </a:solidFill>
                <a:latin typeface="Calibri"/>
                <a:cs typeface="Calibri"/>
              </a:rPr>
              <a:t>system.</a:t>
            </a:r>
            <a:r>
              <a:rPr sz="1000" spc="-30" dirty="0">
                <a:solidFill>
                  <a:srgbClr val="231F20"/>
                </a:solidFill>
                <a:latin typeface="Calibri"/>
                <a:cs typeface="Calibri"/>
              </a:rPr>
              <a:t> </a:t>
            </a:r>
            <a:r>
              <a:rPr sz="1000" spc="-10" dirty="0">
                <a:solidFill>
                  <a:srgbClr val="231F20"/>
                </a:solidFill>
                <a:latin typeface="Calibri"/>
                <a:cs typeface="Calibri"/>
              </a:rPr>
              <a:t>To </a:t>
            </a:r>
            <a:r>
              <a:rPr sz="1000" dirty="0">
                <a:solidFill>
                  <a:srgbClr val="231F20"/>
                </a:solidFill>
                <a:latin typeface="Calibri"/>
                <a:cs typeface="Calibri"/>
              </a:rPr>
              <a:t>carry </a:t>
            </a:r>
            <a:r>
              <a:rPr sz="1000" spc="-15" dirty="0">
                <a:solidFill>
                  <a:srgbClr val="231F20"/>
                </a:solidFill>
                <a:latin typeface="Calibri"/>
                <a:cs typeface="Calibri"/>
              </a:rPr>
              <a:t>out its</a:t>
            </a:r>
            <a:r>
              <a:rPr sz="1000" spc="-10" dirty="0">
                <a:solidFill>
                  <a:srgbClr val="231F20"/>
                </a:solidFill>
                <a:latin typeface="Calibri"/>
                <a:cs typeface="Calibri"/>
              </a:rPr>
              <a:t> </a:t>
            </a:r>
            <a:r>
              <a:rPr sz="1000" spc="-25" dirty="0">
                <a:solidFill>
                  <a:srgbClr val="231F20"/>
                </a:solidFill>
                <a:latin typeface="Calibri"/>
                <a:cs typeface="Calibri"/>
              </a:rPr>
              <a:t>eﬃciently,</a:t>
            </a:r>
            <a:r>
              <a:rPr sz="1000" spc="-20" dirty="0">
                <a:solidFill>
                  <a:srgbClr val="231F20"/>
                </a:solidFill>
                <a:latin typeface="Calibri"/>
                <a:cs typeface="Calibri"/>
              </a:rPr>
              <a:t> </a:t>
            </a:r>
            <a:r>
              <a:rPr sz="1000" spc="-15" dirty="0">
                <a:solidFill>
                  <a:srgbClr val="231F20"/>
                </a:solidFill>
                <a:latin typeface="Calibri"/>
                <a:cs typeface="Calibri"/>
              </a:rPr>
              <a:t>many </a:t>
            </a:r>
            <a:r>
              <a:rPr sz="1000" spc="-35" dirty="0">
                <a:solidFill>
                  <a:srgbClr val="231F20"/>
                </a:solidFill>
                <a:latin typeface="Calibri"/>
                <a:cs typeface="Calibri"/>
              </a:rPr>
              <a:t>researchers</a:t>
            </a:r>
            <a:r>
              <a:rPr sz="1000" spc="-30" dirty="0">
                <a:solidFill>
                  <a:srgbClr val="231F20"/>
                </a:solidFill>
                <a:latin typeface="Calibri"/>
                <a:cs typeface="Calibri"/>
              </a:rPr>
              <a:t> </a:t>
            </a:r>
            <a:r>
              <a:rPr sz="1000" spc="-40" dirty="0">
                <a:solidFill>
                  <a:srgbClr val="231F20"/>
                </a:solidFill>
                <a:latin typeface="Calibri"/>
                <a:cs typeface="Calibri"/>
              </a:rPr>
              <a:t>have </a:t>
            </a:r>
            <a:r>
              <a:rPr sz="1000" spc="-35" dirty="0">
                <a:solidFill>
                  <a:srgbClr val="231F20"/>
                </a:solidFill>
                <a:latin typeface="Calibri"/>
                <a:cs typeface="Calibri"/>
              </a:rPr>
              <a:t> </a:t>
            </a:r>
            <a:r>
              <a:rPr sz="1000" spc="-25" dirty="0">
                <a:solidFill>
                  <a:srgbClr val="231F20"/>
                </a:solidFill>
                <a:latin typeface="Calibri"/>
                <a:cs typeface="Calibri"/>
              </a:rPr>
              <a:t>proposed</a:t>
            </a:r>
            <a:r>
              <a:rPr sz="1000" spc="-20" dirty="0">
                <a:solidFill>
                  <a:srgbClr val="231F20"/>
                </a:solidFill>
                <a:latin typeface="Calibri"/>
                <a:cs typeface="Calibri"/>
              </a:rPr>
              <a:t> </a:t>
            </a:r>
            <a:r>
              <a:rPr sz="1000" spc="-25" dirty="0">
                <a:solidFill>
                  <a:srgbClr val="231F20"/>
                </a:solidFill>
                <a:latin typeface="Calibri"/>
                <a:cs typeface="Calibri"/>
              </a:rPr>
              <a:t>diﬀerent</a:t>
            </a:r>
            <a:r>
              <a:rPr sz="1000" spc="-20" dirty="0">
                <a:solidFill>
                  <a:srgbClr val="231F20"/>
                </a:solidFill>
                <a:latin typeface="Calibri"/>
                <a:cs typeface="Calibri"/>
              </a:rPr>
              <a:t> </a:t>
            </a:r>
            <a:r>
              <a:rPr sz="1000" spc="-25" dirty="0">
                <a:solidFill>
                  <a:srgbClr val="231F20"/>
                </a:solidFill>
                <a:latin typeface="Calibri"/>
                <a:cs typeface="Calibri"/>
              </a:rPr>
              <a:t>approaches.</a:t>
            </a:r>
            <a:r>
              <a:rPr sz="1000" spc="-20" dirty="0">
                <a:solidFill>
                  <a:srgbClr val="231F20"/>
                </a:solidFill>
                <a:latin typeface="Calibri"/>
                <a:cs typeface="Calibri"/>
              </a:rPr>
              <a:t> </a:t>
            </a:r>
            <a:r>
              <a:rPr sz="1000" spc="45" dirty="0">
                <a:solidFill>
                  <a:srgbClr val="231F20"/>
                </a:solidFill>
                <a:latin typeface="Calibri"/>
                <a:cs typeface="Calibri"/>
              </a:rPr>
              <a:t>In </a:t>
            </a:r>
            <a:r>
              <a:rPr sz="1000" spc="-25" dirty="0">
                <a:solidFill>
                  <a:srgbClr val="231F20"/>
                </a:solidFill>
                <a:latin typeface="Calibri"/>
                <a:cs typeface="Calibri"/>
              </a:rPr>
              <a:t>general,</a:t>
            </a:r>
            <a:r>
              <a:rPr sz="1000" spc="-20" dirty="0">
                <a:solidFill>
                  <a:srgbClr val="231F20"/>
                </a:solidFill>
                <a:latin typeface="Calibri"/>
                <a:cs typeface="Calibri"/>
              </a:rPr>
              <a:t> </a:t>
            </a:r>
            <a:r>
              <a:rPr sz="1000" spc="-40" dirty="0">
                <a:solidFill>
                  <a:srgbClr val="231F20"/>
                </a:solidFill>
                <a:latin typeface="Calibri"/>
                <a:cs typeface="Calibri"/>
              </a:rPr>
              <a:t>there</a:t>
            </a:r>
            <a:r>
              <a:rPr sz="1000" spc="-35" dirty="0">
                <a:solidFill>
                  <a:srgbClr val="231F20"/>
                </a:solidFill>
                <a:latin typeface="Calibri"/>
                <a:cs typeface="Calibri"/>
              </a:rPr>
              <a:t> </a:t>
            </a:r>
            <a:r>
              <a:rPr sz="1000" spc="-45" dirty="0">
                <a:solidFill>
                  <a:srgbClr val="231F20"/>
                </a:solidFill>
                <a:latin typeface="Calibri"/>
                <a:cs typeface="Calibri"/>
              </a:rPr>
              <a:t>are</a:t>
            </a:r>
            <a:r>
              <a:rPr sz="1000" spc="-40" dirty="0">
                <a:solidFill>
                  <a:srgbClr val="231F20"/>
                </a:solidFill>
                <a:latin typeface="Calibri"/>
                <a:cs typeface="Calibri"/>
              </a:rPr>
              <a:t> </a:t>
            </a:r>
            <a:r>
              <a:rPr sz="1000" spc="-5" dirty="0">
                <a:solidFill>
                  <a:srgbClr val="231F20"/>
                </a:solidFill>
                <a:latin typeface="Calibri"/>
                <a:cs typeface="Calibri"/>
              </a:rPr>
              <a:t>four </a:t>
            </a:r>
            <a:r>
              <a:rPr sz="1000" dirty="0">
                <a:solidFill>
                  <a:srgbClr val="231F20"/>
                </a:solidFill>
                <a:latin typeface="Calibri"/>
                <a:cs typeface="Calibri"/>
              </a:rPr>
              <a:t> </a:t>
            </a:r>
            <a:r>
              <a:rPr sz="1000" spc="-10" dirty="0">
                <a:solidFill>
                  <a:srgbClr val="231F20"/>
                </a:solidFill>
                <a:latin typeface="Calibri"/>
                <a:cs typeface="Calibri"/>
              </a:rPr>
              <a:t>groups </a:t>
            </a:r>
            <a:r>
              <a:rPr sz="1000" spc="-15" dirty="0">
                <a:solidFill>
                  <a:srgbClr val="231F20"/>
                </a:solidFill>
                <a:latin typeface="Calibri"/>
                <a:cs typeface="Calibri"/>
              </a:rPr>
              <a:t>of </a:t>
            </a:r>
            <a:r>
              <a:rPr sz="1000" spc="-45" dirty="0">
                <a:solidFill>
                  <a:srgbClr val="231F20"/>
                </a:solidFill>
                <a:latin typeface="Calibri"/>
                <a:cs typeface="Calibri"/>
              </a:rPr>
              <a:t>face </a:t>
            </a:r>
            <a:r>
              <a:rPr sz="1000" spc="-25" dirty="0">
                <a:solidFill>
                  <a:srgbClr val="231F20"/>
                </a:solidFill>
                <a:latin typeface="Calibri"/>
                <a:cs typeface="Calibri"/>
              </a:rPr>
              <a:t>detecting methods </a:t>
            </a:r>
            <a:r>
              <a:rPr sz="1000" spc="15" dirty="0">
                <a:solidFill>
                  <a:srgbClr val="231F20"/>
                </a:solidFill>
                <a:latin typeface="Calibri"/>
                <a:cs typeface="Calibri"/>
              </a:rPr>
              <a:t>[</a:t>
            </a:r>
            <a:r>
              <a:rPr sz="1000" spc="15" dirty="0">
                <a:latin typeface="Calibri"/>
                <a:cs typeface="Calibri"/>
              </a:rPr>
              <a:t>5</a:t>
            </a:r>
            <a:r>
              <a:rPr sz="1000" spc="15" dirty="0">
                <a:solidFill>
                  <a:srgbClr val="231F20"/>
                </a:solidFill>
                <a:latin typeface="Calibri"/>
                <a:cs typeface="Calibri"/>
              </a:rPr>
              <a:t>]: </a:t>
            </a:r>
            <a:r>
              <a:rPr sz="1000" spc="30" dirty="0">
                <a:solidFill>
                  <a:srgbClr val="231F20"/>
                </a:solidFill>
                <a:latin typeface="Calibri"/>
                <a:cs typeface="Calibri"/>
              </a:rPr>
              <a:t>(1) </a:t>
            </a:r>
            <a:r>
              <a:rPr sz="1000" i="1" spc="-40" dirty="0">
                <a:solidFill>
                  <a:srgbClr val="231F20"/>
                </a:solidFill>
                <a:latin typeface="Calibri"/>
                <a:cs typeface="Calibri"/>
              </a:rPr>
              <a:t>Knowledge-based </a:t>
            </a:r>
            <a:r>
              <a:rPr sz="1000" i="1" spc="-35" dirty="0">
                <a:solidFill>
                  <a:srgbClr val="231F20"/>
                </a:solidFill>
                <a:latin typeface="Calibri"/>
                <a:cs typeface="Calibri"/>
              </a:rPr>
              <a:t> </a:t>
            </a:r>
            <a:r>
              <a:rPr sz="1000" i="1" spc="-45" dirty="0">
                <a:solidFill>
                  <a:srgbClr val="231F20"/>
                </a:solidFill>
                <a:latin typeface="Calibri"/>
                <a:cs typeface="Calibri"/>
              </a:rPr>
              <a:t>methods</a:t>
            </a:r>
            <a:r>
              <a:rPr sz="1000" spc="-45" dirty="0">
                <a:solidFill>
                  <a:srgbClr val="231F20"/>
                </a:solidFill>
                <a:latin typeface="Calibri"/>
                <a:cs typeface="Calibri"/>
              </a:rPr>
              <a:t>;</a:t>
            </a:r>
            <a:r>
              <a:rPr sz="1000" spc="-40" dirty="0">
                <a:solidFill>
                  <a:srgbClr val="231F20"/>
                </a:solidFill>
                <a:latin typeface="Calibri"/>
                <a:cs typeface="Calibri"/>
              </a:rPr>
              <a:t> </a:t>
            </a:r>
            <a:r>
              <a:rPr sz="1000" spc="30" dirty="0">
                <a:solidFill>
                  <a:srgbClr val="231F20"/>
                </a:solidFill>
                <a:latin typeface="Calibri"/>
                <a:cs typeface="Calibri"/>
              </a:rPr>
              <a:t>(2) </a:t>
            </a:r>
            <a:r>
              <a:rPr sz="1000" i="1" spc="-5" dirty="0">
                <a:solidFill>
                  <a:srgbClr val="231F20"/>
                </a:solidFill>
                <a:latin typeface="Calibri"/>
                <a:cs typeface="Calibri"/>
              </a:rPr>
              <a:t>Invariant </a:t>
            </a:r>
            <a:r>
              <a:rPr sz="1000" i="1" spc="-40" dirty="0">
                <a:solidFill>
                  <a:srgbClr val="231F20"/>
                </a:solidFill>
                <a:latin typeface="Calibri"/>
                <a:cs typeface="Calibri"/>
              </a:rPr>
              <a:t>feature-based</a:t>
            </a:r>
            <a:r>
              <a:rPr sz="1000" i="1" spc="-35" dirty="0">
                <a:solidFill>
                  <a:srgbClr val="231F20"/>
                </a:solidFill>
                <a:latin typeface="Calibri"/>
                <a:cs typeface="Calibri"/>
              </a:rPr>
              <a:t> </a:t>
            </a:r>
            <a:r>
              <a:rPr sz="1000" i="1" spc="-45" dirty="0">
                <a:solidFill>
                  <a:srgbClr val="231F20"/>
                </a:solidFill>
                <a:latin typeface="Calibri"/>
                <a:cs typeface="Calibri"/>
              </a:rPr>
              <a:t>methods</a:t>
            </a:r>
            <a:r>
              <a:rPr sz="1000" spc="-45" dirty="0">
                <a:solidFill>
                  <a:srgbClr val="231F20"/>
                </a:solidFill>
                <a:latin typeface="Calibri"/>
                <a:cs typeface="Calibri"/>
              </a:rPr>
              <a:t>;</a:t>
            </a:r>
            <a:r>
              <a:rPr sz="1000" spc="-40" dirty="0">
                <a:solidFill>
                  <a:srgbClr val="231F20"/>
                </a:solidFill>
                <a:latin typeface="Calibri"/>
                <a:cs typeface="Calibri"/>
              </a:rPr>
              <a:t> </a:t>
            </a:r>
            <a:r>
              <a:rPr sz="1000" spc="30" dirty="0">
                <a:solidFill>
                  <a:srgbClr val="231F20"/>
                </a:solidFill>
                <a:latin typeface="Calibri"/>
                <a:cs typeface="Calibri"/>
              </a:rPr>
              <a:t>(3) </a:t>
            </a:r>
            <a:r>
              <a:rPr sz="1000" i="1" spc="-40" dirty="0">
                <a:solidFill>
                  <a:srgbClr val="231F20"/>
                </a:solidFill>
                <a:latin typeface="Calibri"/>
                <a:cs typeface="Calibri"/>
              </a:rPr>
              <a:t>Template </a:t>
            </a:r>
            <a:r>
              <a:rPr sz="1000" i="1" spc="-35" dirty="0">
                <a:solidFill>
                  <a:srgbClr val="231F20"/>
                </a:solidFill>
                <a:latin typeface="Calibri"/>
                <a:cs typeface="Calibri"/>
              </a:rPr>
              <a:t> matching-based</a:t>
            </a:r>
            <a:r>
              <a:rPr sz="1000" i="1" spc="-30" dirty="0">
                <a:solidFill>
                  <a:srgbClr val="231F20"/>
                </a:solidFill>
                <a:latin typeface="Calibri"/>
                <a:cs typeface="Calibri"/>
              </a:rPr>
              <a:t> </a:t>
            </a:r>
            <a:r>
              <a:rPr sz="1000" i="1" spc="-45" dirty="0">
                <a:solidFill>
                  <a:srgbClr val="231F20"/>
                </a:solidFill>
                <a:latin typeface="Calibri"/>
                <a:cs typeface="Calibri"/>
              </a:rPr>
              <a:t>methods</a:t>
            </a:r>
            <a:r>
              <a:rPr sz="1000" spc="-45" dirty="0">
                <a:solidFill>
                  <a:srgbClr val="231F20"/>
                </a:solidFill>
                <a:latin typeface="Calibri"/>
                <a:cs typeface="Calibri"/>
              </a:rPr>
              <a:t>;</a:t>
            </a:r>
            <a:r>
              <a:rPr sz="1000" spc="-40" dirty="0">
                <a:solidFill>
                  <a:srgbClr val="231F20"/>
                </a:solidFill>
                <a:latin typeface="Calibri"/>
                <a:cs typeface="Calibri"/>
              </a:rPr>
              <a:t> </a:t>
            </a:r>
            <a:r>
              <a:rPr sz="1000" spc="30" dirty="0">
                <a:solidFill>
                  <a:srgbClr val="231F20"/>
                </a:solidFill>
                <a:latin typeface="Calibri"/>
                <a:cs typeface="Calibri"/>
              </a:rPr>
              <a:t>(4) </a:t>
            </a:r>
            <a:r>
              <a:rPr sz="1000" i="1" spc="-25" dirty="0">
                <a:solidFill>
                  <a:srgbClr val="231F20"/>
                </a:solidFill>
                <a:latin typeface="Calibri"/>
                <a:cs typeface="Calibri"/>
              </a:rPr>
              <a:t>Machine </a:t>
            </a:r>
            <a:r>
              <a:rPr sz="1000" i="1" spc="-30" dirty="0">
                <a:solidFill>
                  <a:srgbClr val="231F20"/>
                </a:solidFill>
                <a:latin typeface="Calibri"/>
                <a:cs typeface="Calibri"/>
              </a:rPr>
              <a:t>learning-based </a:t>
            </a:r>
            <a:r>
              <a:rPr sz="1000" i="1" spc="-25" dirty="0">
                <a:solidFill>
                  <a:srgbClr val="231F20"/>
                </a:solidFill>
                <a:latin typeface="Calibri"/>
                <a:cs typeface="Calibri"/>
              </a:rPr>
              <a:t>meth- </a:t>
            </a:r>
            <a:r>
              <a:rPr sz="1000" i="1" spc="-20" dirty="0">
                <a:solidFill>
                  <a:srgbClr val="231F20"/>
                </a:solidFill>
                <a:latin typeface="Calibri"/>
                <a:cs typeface="Calibri"/>
              </a:rPr>
              <a:t> </a:t>
            </a:r>
            <a:r>
              <a:rPr sz="1000" i="1" spc="-45" dirty="0">
                <a:solidFill>
                  <a:srgbClr val="231F20"/>
                </a:solidFill>
                <a:latin typeface="Calibri"/>
                <a:cs typeface="Calibri"/>
              </a:rPr>
              <a:t>ods</a:t>
            </a:r>
            <a:r>
              <a:rPr sz="1000" spc="-45" dirty="0">
                <a:solidFill>
                  <a:srgbClr val="231F20"/>
                </a:solidFill>
                <a:latin typeface="Calibri"/>
                <a:cs typeface="Calibri"/>
              </a:rPr>
              <a:t>.</a:t>
            </a:r>
            <a:endParaRPr sz="1000">
              <a:latin typeface="Calibri"/>
              <a:cs typeface="Calibri"/>
            </a:endParaRPr>
          </a:p>
          <a:p>
            <a:pPr marL="201930" algn="just">
              <a:lnSpc>
                <a:spcPts val="1050"/>
              </a:lnSpc>
            </a:pPr>
            <a:r>
              <a:rPr sz="1000" spc="45" dirty="0">
                <a:solidFill>
                  <a:srgbClr val="231F20"/>
                </a:solidFill>
                <a:latin typeface="Calibri"/>
                <a:cs typeface="Calibri"/>
              </a:rPr>
              <a:t>In</a:t>
            </a:r>
            <a:r>
              <a:rPr sz="1000" spc="60" dirty="0">
                <a:solidFill>
                  <a:srgbClr val="231F20"/>
                </a:solidFill>
                <a:latin typeface="Calibri"/>
                <a:cs typeface="Calibri"/>
              </a:rPr>
              <a:t> </a:t>
            </a:r>
            <a:r>
              <a:rPr sz="1000" spc="-10" dirty="0">
                <a:solidFill>
                  <a:srgbClr val="231F20"/>
                </a:solidFill>
                <a:latin typeface="Calibri"/>
                <a:cs typeface="Calibri"/>
              </a:rPr>
              <a:t>this</a:t>
            </a:r>
            <a:r>
              <a:rPr sz="1000" spc="60" dirty="0">
                <a:solidFill>
                  <a:srgbClr val="231F20"/>
                </a:solidFill>
                <a:latin typeface="Calibri"/>
                <a:cs typeface="Calibri"/>
              </a:rPr>
              <a:t> </a:t>
            </a:r>
            <a:r>
              <a:rPr sz="1000" spc="-35" dirty="0">
                <a:solidFill>
                  <a:srgbClr val="231F20"/>
                </a:solidFill>
                <a:latin typeface="Calibri"/>
                <a:cs typeface="Calibri"/>
              </a:rPr>
              <a:t>paper,</a:t>
            </a:r>
            <a:r>
              <a:rPr sz="1000" spc="60" dirty="0">
                <a:solidFill>
                  <a:srgbClr val="231F20"/>
                </a:solidFill>
                <a:latin typeface="Calibri"/>
                <a:cs typeface="Calibri"/>
              </a:rPr>
              <a:t> </a:t>
            </a:r>
            <a:r>
              <a:rPr sz="1000" spc="-65" dirty="0">
                <a:solidFill>
                  <a:srgbClr val="231F20"/>
                </a:solidFill>
                <a:latin typeface="Calibri"/>
                <a:cs typeface="Calibri"/>
              </a:rPr>
              <a:t>we</a:t>
            </a:r>
            <a:r>
              <a:rPr sz="1000" spc="65" dirty="0">
                <a:solidFill>
                  <a:srgbClr val="231F20"/>
                </a:solidFill>
                <a:latin typeface="Calibri"/>
                <a:cs typeface="Calibri"/>
              </a:rPr>
              <a:t> </a:t>
            </a:r>
            <a:r>
              <a:rPr sz="1000" spc="-20" dirty="0">
                <a:solidFill>
                  <a:srgbClr val="231F20"/>
                </a:solidFill>
                <a:latin typeface="Calibri"/>
                <a:cs typeface="Calibri"/>
              </a:rPr>
              <a:t>focus</a:t>
            </a:r>
            <a:r>
              <a:rPr sz="1000" spc="60" dirty="0">
                <a:solidFill>
                  <a:srgbClr val="231F20"/>
                </a:solidFill>
                <a:latin typeface="Calibri"/>
                <a:cs typeface="Calibri"/>
              </a:rPr>
              <a:t> </a:t>
            </a:r>
            <a:r>
              <a:rPr sz="1000" dirty="0">
                <a:solidFill>
                  <a:srgbClr val="231F20"/>
                </a:solidFill>
                <a:latin typeface="Calibri"/>
                <a:cs typeface="Calibri"/>
              </a:rPr>
              <a:t>on</a:t>
            </a:r>
            <a:r>
              <a:rPr sz="1000" spc="60" dirty="0">
                <a:solidFill>
                  <a:srgbClr val="231F20"/>
                </a:solidFill>
                <a:latin typeface="Calibri"/>
                <a:cs typeface="Calibri"/>
              </a:rPr>
              <a:t> </a:t>
            </a:r>
            <a:r>
              <a:rPr sz="1000" dirty="0">
                <a:solidFill>
                  <a:srgbClr val="231F20"/>
                </a:solidFill>
                <a:latin typeface="Calibri"/>
                <a:cs typeface="Calibri"/>
              </a:rPr>
              <a:t>only</a:t>
            </a:r>
            <a:r>
              <a:rPr sz="1000" spc="65" dirty="0">
                <a:solidFill>
                  <a:srgbClr val="231F20"/>
                </a:solidFill>
                <a:latin typeface="Calibri"/>
                <a:cs typeface="Calibri"/>
              </a:rPr>
              <a:t> </a:t>
            </a:r>
            <a:r>
              <a:rPr sz="1000" spc="-15" dirty="0">
                <a:solidFill>
                  <a:srgbClr val="231F20"/>
                </a:solidFill>
                <a:latin typeface="Calibri"/>
                <a:cs typeface="Calibri"/>
              </a:rPr>
              <a:t>machine</a:t>
            </a:r>
            <a:r>
              <a:rPr sz="1000" spc="60" dirty="0">
                <a:solidFill>
                  <a:srgbClr val="231F20"/>
                </a:solidFill>
                <a:latin typeface="Calibri"/>
                <a:cs typeface="Calibri"/>
              </a:rPr>
              <a:t> </a:t>
            </a:r>
            <a:r>
              <a:rPr sz="1000" spc="-10" dirty="0">
                <a:solidFill>
                  <a:srgbClr val="231F20"/>
                </a:solidFill>
                <a:latin typeface="Calibri"/>
                <a:cs typeface="Calibri"/>
              </a:rPr>
              <a:t>learning</a:t>
            </a:r>
            <a:r>
              <a:rPr sz="1000" spc="60" dirty="0">
                <a:solidFill>
                  <a:srgbClr val="231F20"/>
                </a:solidFill>
                <a:latin typeface="Calibri"/>
                <a:cs typeface="Calibri"/>
              </a:rPr>
              <a:t> </a:t>
            </a:r>
            <a:r>
              <a:rPr sz="1000" spc="-10" dirty="0">
                <a:solidFill>
                  <a:srgbClr val="231F20"/>
                </a:solidFill>
                <a:latin typeface="Calibri"/>
                <a:cs typeface="Calibri"/>
              </a:rPr>
              <a:t>meth-</a:t>
            </a:r>
            <a:endParaRPr sz="1000">
              <a:latin typeface="Calibri"/>
              <a:cs typeface="Calibri"/>
            </a:endParaRPr>
          </a:p>
          <a:p>
            <a:pPr marL="12700" marR="5080" algn="just">
              <a:lnSpc>
                <a:spcPts val="1140"/>
              </a:lnSpc>
              <a:spcBef>
                <a:spcPts val="55"/>
              </a:spcBef>
            </a:pPr>
            <a:r>
              <a:rPr sz="1000" spc="-20" dirty="0">
                <a:solidFill>
                  <a:srgbClr val="231F20"/>
                </a:solidFill>
                <a:latin typeface="Calibri"/>
                <a:cs typeface="Calibri"/>
              </a:rPr>
              <a:t>ods </a:t>
            </a:r>
            <a:r>
              <a:rPr sz="1000" spc="-40" dirty="0">
                <a:solidFill>
                  <a:srgbClr val="231F20"/>
                </a:solidFill>
                <a:latin typeface="Calibri"/>
                <a:cs typeface="Calibri"/>
              </a:rPr>
              <a:t>because </a:t>
            </a:r>
            <a:r>
              <a:rPr sz="1000" spc="-30" dirty="0">
                <a:solidFill>
                  <a:srgbClr val="231F20"/>
                </a:solidFill>
                <a:latin typeface="Calibri"/>
                <a:cs typeface="Calibri"/>
              </a:rPr>
              <a:t>they </a:t>
            </a:r>
            <a:r>
              <a:rPr sz="1000" spc="-15" dirty="0">
                <a:solidFill>
                  <a:srgbClr val="231F20"/>
                </a:solidFill>
                <a:latin typeface="Calibri"/>
                <a:cs typeface="Calibri"/>
              </a:rPr>
              <a:t>eliminate </a:t>
            </a:r>
            <a:r>
              <a:rPr sz="1000" spc="-25" dirty="0">
                <a:solidFill>
                  <a:srgbClr val="231F20"/>
                </a:solidFill>
                <a:latin typeface="Calibri"/>
                <a:cs typeface="Calibri"/>
              </a:rPr>
              <a:t>subjective </a:t>
            </a:r>
            <a:r>
              <a:rPr sz="1000" spc="10" dirty="0">
                <a:solidFill>
                  <a:srgbClr val="231F20"/>
                </a:solidFill>
                <a:latin typeface="Calibri"/>
                <a:cs typeface="Calibri"/>
              </a:rPr>
              <a:t>thinking </a:t>
            </a:r>
            <a:r>
              <a:rPr sz="1000" spc="-20" dirty="0">
                <a:solidFill>
                  <a:srgbClr val="231F20"/>
                </a:solidFill>
                <a:latin typeface="Calibri"/>
                <a:cs typeface="Calibri"/>
              </a:rPr>
              <a:t>factors </a:t>
            </a:r>
            <a:r>
              <a:rPr sz="1000" spc="-5" dirty="0">
                <a:solidFill>
                  <a:srgbClr val="231F20"/>
                </a:solidFill>
                <a:latin typeface="Calibri"/>
                <a:cs typeface="Calibri"/>
              </a:rPr>
              <a:t>from </a:t>
            </a:r>
            <a:r>
              <a:rPr sz="1000" dirty="0">
                <a:solidFill>
                  <a:srgbClr val="231F20"/>
                </a:solidFill>
                <a:latin typeface="Calibri"/>
                <a:cs typeface="Calibri"/>
              </a:rPr>
              <a:t> </a:t>
            </a:r>
            <a:r>
              <a:rPr sz="1000" spc="-5" dirty="0">
                <a:solidFill>
                  <a:srgbClr val="231F20"/>
                </a:solidFill>
                <a:latin typeface="Calibri"/>
                <a:cs typeface="Calibri"/>
              </a:rPr>
              <a:t>human </a:t>
            </a:r>
            <a:r>
              <a:rPr sz="1000" spc="-25" dirty="0">
                <a:solidFill>
                  <a:srgbClr val="231F20"/>
                </a:solidFill>
                <a:latin typeface="Calibri"/>
                <a:cs typeface="Calibri"/>
              </a:rPr>
              <a:t>experience. </a:t>
            </a:r>
            <a:r>
              <a:rPr sz="1000" spc="-30" dirty="0">
                <a:solidFill>
                  <a:srgbClr val="231F20"/>
                </a:solidFill>
                <a:latin typeface="Calibri"/>
                <a:cs typeface="Calibri"/>
              </a:rPr>
              <a:t>Moreover, they </a:t>
            </a:r>
            <a:r>
              <a:rPr sz="1000" dirty="0">
                <a:solidFill>
                  <a:srgbClr val="231F20"/>
                </a:solidFill>
                <a:latin typeface="Calibri"/>
                <a:cs typeface="Calibri"/>
              </a:rPr>
              <a:t>only </a:t>
            </a:r>
            <a:r>
              <a:rPr sz="1000" spc="-30" dirty="0">
                <a:solidFill>
                  <a:srgbClr val="231F20"/>
                </a:solidFill>
                <a:latin typeface="Calibri"/>
                <a:cs typeface="Calibri"/>
              </a:rPr>
              <a:t>depend </a:t>
            </a:r>
            <a:r>
              <a:rPr sz="1000" dirty="0">
                <a:solidFill>
                  <a:srgbClr val="231F20"/>
                </a:solidFill>
                <a:latin typeface="Calibri"/>
                <a:cs typeface="Calibri"/>
              </a:rPr>
              <a:t>on training </a:t>
            </a:r>
            <a:r>
              <a:rPr sz="1000" spc="5" dirty="0">
                <a:solidFill>
                  <a:srgbClr val="231F20"/>
                </a:solidFill>
                <a:latin typeface="Calibri"/>
                <a:cs typeface="Calibri"/>
              </a:rPr>
              <a:t> </a:t>
            </a:r>
            <a:r>
              <a:rPr sz="1000" spc="-35" dirty="0">
                <a:solidFill>
                  <a:srgbClr val="231F20"/>
                </a:solidFill>
                <a:latin typeface="Calibri"/>
                <a:cs typeface="Calibri"/>
              </a:rPr>
              <a:t>data</a:t>
            </a:r>
            <a:r>
              <a:rPr sz="1000" spc="-30" dirty="0">
                <a:solidFill>
                  <a:srgbClr val="231F20"/>
                </a:solidFill>
                <a:latin typeface="Calibri"/>
                <a:cs typeface="Calibri"/>
              </a:rPr>
              <a:t> </a:t>
            </a:r>
            <a:r>
              <a:rPr sz="1000" spc="-25" dirty="0">
                <a:solidFill>
                  <a:srgbClr val="231F20"/>
                </a:solidFill>
                <a:latin typeface="Calibri"/>
                <a:cs typeface="Calibri"/>
              </a:rPr>
              <a:t>to make </a:t>
            </a:r>
            <a:r>
              <a:rPr sz="1000" spc="-5" dirty="0">
                <a:solidFill>
                  <a:srgbClr val="231F20"/>
                </a:solidFill>
                <a:latin typeface="Calibri"/>
                <a:cs typeface="Calibri"/>
              </a:rPr>
              <a:t>final </a:t>
            </a:r>
            <a:r>
              <a:rPr sz="1000" spc="-15" dirty="0">
                <a:solidFill>
                  <a:srgbClr val="231F20"/>
                </a:solidFill>
                <a:latin typeface="Calibri"/>
                <a:cs typeface="Calibri"/>
              </a:rPr>
              <a:t>decisions. </a:t>
            </a:r>
            <a:r>
              <a:rPr sz="1000" spc="10" dirty="0">
                <a:solidFill>
                  <a:srgbClr val="231F20"/>
                </a:solidFill>
                <a:latin typeface="Calibri"/>
                <a:cs typeface="Calibri"/>
              </a:rPr>
              <a:t>Thus, </a:t>
            </a:r>
            <a:r>
              <a:rPr sz="1000" spc="5" dirty="0">
                <a:solidFill>
                  <a:srgbClr val="231F20"/>
                </a:solidFill>
                <a:latin typeface="Calibri"/>
                <a:cs typeface="Calibri"/>
              </a:rPr>
              <a:t>if </a:t>
            </a:r>
            <a:r>
              <a:rPr sz="1000" dirty="0">
                <a:solidFill>
                  <a:srgbClr val="231F20"/>
                </a:solidFill>
                <a:latin typeface="Calibri"/>
                <a:cs typeface="Calibri"/>
              </a:rPr>
              <a:t>training </a:t>
            </a:r>
            <a:r>
              <a:rPr sz="1000" spc="-35" dirty="0">
                <a:solidFill>
                  <a:srgbClr val="231F20"/>
                </a:solidFill>
                <a:latin typeface="Calibri"/>
                <a:cs typeface="Calibri"/>
              </a:rPr>
              <a:t>data</a:t>
            </a:r>
            <a:r>
              <a:rPr sz="1000" spc="-30" dirty="0">
                <a:solidFill>
                  <a:srgbClr val="231F20"/>
                </a:solidFill>
                <a:latin typeface="Calibri"/>
                <a:cs typeface="Calibri"/>
              </a:rPr>
              <a:t> </a:t>
            </a:r>
            <a:r>
              <a:rPr sz="1000" spc="-5" dirty="0">
                <a:solidFill>
                  <a:srgbClr val="231F20"/>
                </a:solidFill>
                <a:latin typeface="Calibri"/>
                <a:cs typeface="Calibri"/>
              </a:rPr>
              <a:t>is </a:t>
            </a:r>
            <a:r>
              <a:rPr sz="1000" spc="-25" dirty="0">
                <a:solidFill>
                  <a:srgbClr val="231F20"/>
                </a:solidFill>
                <a:latin typeface="Calibri"/>
                <a:cs typeface="Calibri"/>
              </a:rPr>
              <a:t>well </a:t>
            </a:r>
            <a:r>
              <a:rPr sz="1000" spc="-20" dirty="0">
                <a:solidFill>
                  <a:srgbClr val="231F20"/>
                </a:solidFill>
                <a:latin typeface="Calibri"/>
                <a:cs typeface="Calibri"/>
              </a:rPr>
              <a:t> </a:t>
            </a:r>
            <a:r>
              <a:rPr sz="1000" spc="-15" dirty="0">
                <a:solidFill>
                  <a:srgbClr val="231F20"/>
                </a:solidFill>
                <a:latin typeface="Calibri"/>
                <a:cs typeface="Calibri"/>
              </a:rPr>
              <a:t>organized and </a:t>
            </a:r>
            <a:r>
              <a:rPr sz="1000" spc="-40" dirty="0">
                <a:solidFill>
                  <a:srgbClr val="231F20"/>
                </a:solidFill>
                <a:latin typeface="Calibri"/>
                <a:cs typeface="Calibri"/>
              </a:rPr>
              <a:t>adequate, </a:t>
            </a:r>
            <a:r>
              <a:rPr sz="1000" spc="-25" dirty="0">
                <a:solidFill>
                  <a:srgbClr val="231F20"/>
                </a:solidFill>
                <a:latin typeface="Calibri"/>
                <a:cs typeface="Calibri"/>
              </a:rPr>
              <a:t>then </a:t>
            </a:r>
            <a:r>
              <a:rPr sz="1000" spc="-50" dirty="0">
                <a:solidFill>
                  <a:srgbClr val="231F20"/>
                </a:solidFill>
                <a:latin typeface="Calibri"/>
                <a:cs typeface="Calibri"/>
              </a:rPr>
              <a:t>these </a:t>
            </a:r>
            <a:r>
              <a:rPr sz="1000" spc="-35" dirty="0">
                <a:solidFill>
                  <a:srgbClr val="231F20"/>
                </a:solidFill>
                <a:latin typeface="Calibri"/>
                <a:cs typeface="Calibri"/>
              </a:rPr>
              <a:t>systems </a:t>
            </a:r>
            <a:r>
              <a:rPr sz="1000" spc="10" dirty="0">
                <a:solidFill>
                  <a:srgbClr val="231F20"/>
                </a:solidFill>
                <a:latin typeface="Calibri"/>
                <a:cs typeface="Calibri"/>
              </a:rPr>
              <a:t>will </a:t>
            </a:r>
            <a:r>
              <a:rPr sz="1000" spc="-30" dirty="0">
                <a:solidFill>
                  <a:srgbClr val="231F20"/>
                </a:solidFill>
                <a:latin typeface="Calibri"/>
                <a:cs typeface="Calibri"/>
              </a:rPr>
              <a:t>achieve </a:t>
            </a:r>
            <a:r>
              <a:rPr sz="1000" spc="5" dirty="0">
                <a:solidFill>
                  <a:srgbClr val="231F20"/>
                </a:solidFill>
                <a:latin typeface="Calibri"/>
                <a:cs typeface="Calibri"/>
              </a:rPr>
              <a:t>high </a:t>
            </a:r>
            <a:r>
              <a:rPr sz="1000" spc="10" dirty="0">
                <a:solidFill>
                  <a:srgbClr val="231F20"/>
                </a:solidFill>
                <a:latin typeface="Calibri"/>
                <a:cs typeface="Calibri"/>
              </a:rPr>
              <a:t> </a:t>
            </a:r>
            <a:r>
              <a:rPr sz="1000" spc="-20" dirty="0">
                <a:solidFill>
                  <a:srgbClr val="231F20"/>
                </a:solidFill>
                <a:latin typeface="Calibri"/>
                <a:cs typeface="Calibri"/>
              </a:rPr>
              <a:t>performance</a:t>
            </a:r>
            <a:r>
              <a:rPr sz="1000" spc="-5" dirty="0">
                <a:solidFill>
                  <a:srgbClr val="231F20"/>
                </a:solidFill>
                <a:latin typeface="Calibri"/>
                <a:cs typeface="Calibri"/>
              </a:rPr>
              <a:t> </a:t>
            </a:r>
            <a:r>
              <a:rPr sz="1000" spc="-10" dirty="0">
                <a:solidFill>
                  <a:srgbClr val="231F20"/>
                </a:solidFill>
                <a:latin typeface="Calibri"/>
                <a:cs typeface="Calibri"/>
              </a:rPr>
              <a:t>without</a:t>
            </a:r>
            <a:r>
              <a:rPr sz="1000" dirty="0">
                <a:solidFill>
                  <a:srgbClr val="231F20"/>
                </a:solidFill>
                <a:latin typeface="Calibri"/>
                <a:cs typeface="Calibri"/>
              </a:rPr>
              <a:t> </a:t>
            </a:r>
            <a:r>
              <a:rPr sz="1000" spc="-5" dirty="0">
                <a:solidFill>
                  <a:srgbClr val="231F20"/>
                </a:solidFill>
                <a:latin typeface="Calibri"/>
                <a:cs typeface="Calibri"/>
              </a:rPr>
              <a:t>human</a:t>
            </a:r>
            <a:r>
              <a:rPr sz="1000" dirty="0">
                <a:solidFill>
                  <a:srgbClr val="231F20"/>
                </a:solidFill>
                <a:latin typeface="Calibri"/>
                <a:cs typeface="Calibri"/>
              </a:rPr>
              <a:t> </a:t>
            </a:r>
            <a:r>
              <a:rPr sz="1000" spc="-25" dirty="0">
                <a:solidFill>
                  <a:srgbClr val="231F20"/>
                </a:solidFill>
                <a:latin typeface="Calibri"/>
                <a:cs typeface="Calibri"/>
              </a:rPr>
              <a:t>factors.</a:t>
            </a:r>
            <a:endParaRPr sz="1000">
              <a:latin typeface="Calibri"/>
              <a:cs typeface="Calibri"/>
            </a:endParaRPr>
          </a:p>
        </p:txBody>
      </p:sp>
      <p:sp>
        <p:nvSpPr>
          <p:cNvPr id="40" name="object 40"/>
          <p:cNvSpPr txBox="1"/>
          <p:nvPr/>
        </p:nvSpPr>
        <p:spPr>
          <a:xfrm>
            <a:off x="6251686" y="1675796"/>
            <a:ext cx="4922520" cy="4450064"/>
          </a:xfrm>
          <a:prstGeom prst="rect">
            <a:avLst/>
          </a:prstGeom>
        </p:spPr>
        <p:txBody>
          <a:bodyPr vert="horz" wrap="square" lIns="0" tIns="23495" rIns="0" bIns="0" rtlCol="0">
            <a:spAutoFit/>
          </a:bodyPr>
          <a:lstStyle/>
          <a:p>
            <a:pPr marL="12700" marR="5080" indent="189230" algn="just">
              <a:lnSpc>
                <a:spcPts val="1140"/>
              </a:lnSpc>
              <a:spcBef>
                <a:spcPts val="185"/>
              </a:spcBef>
            </a:pPr>
            <a:r>
              <a:rPr sz="1000" spc="5" dirty="0">
                <a:solidFill>
                  <a:srgbClr val="231F20"/>
                </a:solidFill>
                <a:latin typeface="Calibri"/>
                <a:cs typeface="Calibri"/>
              </a:rPr>
              <a:t>One </a:t>
            </a:r>
            <a:r>
              <a:rPr sz="1000" spc="-15" dirty="0">
                <a:solidFill>
                  <a:srgbClr val="231F20"/>
                </a:solidFill>
                <a:latin typeface="Calibri"/>
                <a:cs typeface="Calibri"/>
              </a:rPr>
              <a:t>of </a:t>
            </a:r>
            <a:r>
              <a:rPr sz="1000" spc="-35" dirty="0">
                <a:solidFill>
                  <a:srgbClr val="231F20"/>
                </a:solidFill>
                <a:latin typeface="Calibri"/>
                <a:cs typeface="Calibri"/>
              </a:rPr>
              <a:t>the </a:t>
            </a:r>
            <a:r>
              <a:rPr sz="1000" spc="-15" dirty="0">
                <a:solidFill>
                  <a:srgbClr val="231F20"/>
                </a:solidFill>
                <a:latin typeface="Calibri"/>
                <a:cs typeface="Calibri"/>
              </a:rPr>
              <a:t>most </a:t>
            </a:r>
            <a:r>
              <a:rPr sz="1000" spc="-5" dirty="0">
                <a:solidFill>
                  <a:srgbClr val="231F20"/>
                </a:solidFill>
                <a:latin typeface="Calibri"/>
                <a:cs typeface="Calibri"/>
              </a:rPr>
              <a:t>popular </a:t>
            </a:r>
            <a:r>
              <a:rPr sz="1000" spc="-10" dirty="0">
                <a:solidFill>
                  <a:srgbClr val="231F20"/>
                </a:solidFill>
                <a:latin typeface="Calibri"/>
                <a:cs typeface="Calibri"/>
              </a:rPr>
              <a:t>and </a:t>
            </a:r>
            <a:r>
              <a:rPr sz="1000" spc="-25" dirty="0">
                <a:solidFill>
                  <a:srgbClr val="231F20"/>
                </a:solidFill>
                <a:latin typeface="Calibri"/>
                <a:cs typeface="Calibri"/>
              </a:rPr>
              <a:t>eﬃcient </a:t>
            </a:r>
            <a:r>
              <a:rPr sz="1000" spc="-10" dirty="0">
                <a:solidFill>
                  <a:srgbClr val="231F20"/>
                </a:solidFill>
                <a:latin typeface="Calibri"/>
                <a:cs typeface="Calibri"/>
              </a:rPr>
              <a:t>learning </a:t>
            </a:r>
            <a:r>
              <a:rPr sz="1000" spc="-5" dirty="0">
                <a:solidFill>
                  <a:srgbClr val="231F20"/>
                </a:solidFill>
                <a:latin typeface="Calibri"/>
                <a:cs typeface="Calibri"/>
              </a:rPr>
              <a:t>machine- </a:t>
            </a:r>
            <a:r>
              <a:rPr sz="1000" dirty="0">
                <a:solidFill>
                  <a:srgbClr val="231F20"/>
                </a:solidFill>
                <a:latin typeface="Calibri"/>
                <a:cs typeface="Calibri"/>
              </a:rPr>
              <a:t> </a:t>
            </a:r>
            <a:r>
              <a:rPr sz="1000" spc="-40" dirty="0">
                <a:solidFill>
                  <a:srgbClr val="231F20"/>
                </a:solidFill>
                <a:latin typeface="Calibri"/>
                <a:cs typeface="Calibri"/>
              </a:rPr>
              <a:t>based </a:t>
            </a:r>
            <a:r>
              <a:rPr sz="1000" spc="-25" dirty="0">
                <a:solidFill>
                  <a:srgbClr val="231F20"/>
                </a:solidFill>
                <a:latin typeface="Calibri"/>
                <a:cs typeface="Calibri"/>
              </a:rPr>
              <a:t>approaches </a:t>
            </a:r>
            <a:r>
              <a:rPr sz="1000" spc="-10" dirty="0">
                <a:solidFill>
                  <a:srgbClr val="231F20"/>
                </a:solidFill>
                <a:latin typeface="Calibri"/>
                <a:cs typeface="Calibri"/>
              </a:rPr>
              <a:t>for </a:t>
            </a:r>
            <a:r>
              <a:rPr sz="1000" spc="-25" dirty="0">
                <a:solidFill>
                  <a:srgbClr val="231F20"/>
                </a:solidFill>
                <a:latin typeface="Calibri"/>
                <a:cs typeface="Calibri"/>
              </a:rPr>
              <a:t>detecting </a:t>
            </a:r>
            <a:r>
              <a:rPr sz="1000" spc="-40" dirty="0">
                <a:solidFill>
                  <a:srgbClr val="231F20"/>
                </a:solidFill>
                <a:latin typeface="Calibri"/>
                <a:cs typeface="Calibri"/>
              </a:rPr>
              <a:t>faces </a:t>
            </a:r>
            <a:r>
              <a:rPr sz="1000" spc="-5" dirty="0">
                <a:solidFill>
                  <a:srgbClr val="231F20"/>
                </a:solidFill>
                <a:latin typeface="Calibri"/>
                <a:cs typeface="Calibri"/>
              </a:rPr>
              <a:t>is </a:t>
            </a:r>
            <a:r>
              <a:rPr sz="1000" spc="-10" dirty="0">
                <a:solidFill>
                  <a:srgbClr val="231F20"/>
                </a:solidFill>
                <a:latin typeface="Calibri"/>
                <a:cs typeface="Calibri"/>
              </a:rPr>
              <a:t>AdaBoost </a:t>
            </a:r>
            <a:r>
              <a:rPr sz="1000" spc="-15" dirty="0">
                <a:solidFill>
                  <a:srgbClr val="231F20"/>
                </a:solidFill>
                <a:latin typeface="Calibri"/>
                <a:cs typeface="Calibri"/>
              </a:rPr>
              <a:t>approach </a:t>
            </a:r>
            <a:r>
              <a:rPr sz="1000" spc="-10" dirty="0">
                <a:solidFill>
                  <a:srgbClr val="231F20"/>
                </a:solidFill>
                <a:latin typeface="Calibri"/>
                <a:cs typeface="Calibri"/>
              </a:rPr>
              <a:t> </a:t>
            </a:r>
            <a:r>
              <a:rPr sz="1000" spc="15" dirty="0">
                <a:solidFill>
                  <a:srgbClr val="231F20"/>
                </a:solidFill>
                <a:latin typeface="Calibri"/>
                <a:cs typeface="Calibri"/>
              </a:rPr>
              <a:t>[</a:t>
            </a:r>
            <a:r>
              <a:rPr sz="1000" spc="15" dirty="0">
                <a:latin typeface="Calibri"/>
                <a:cs typeface="Calibri"/>
              </a:rPr>
              <a:t>6</a:t>
            </a:r>
            <a:r>
              <a:rPr sz="1000" spc="15" dirty="0">
                <a:solidFill>
                  <a:srgbClr val="231F20"/>
                </a:solidFill>
                <a:latin typeface="Calibri"/>
                <a:cs typeface="Calibri"/>
              </a:rPr>
              <a:t>]. </a:t>
            </a:r>
            <a:r>
              <a:rPr sz="1000" spc="10" dirty="0">
                <a:solidFill>
                  <a:srgbClr val="231F20"/>
                </a:solidFill>
                <a:latin typeface="Calibri"/>
                <a:cs typeface="Calibri"/>
              </a:rPr>
              <a:t>Viola </a:t>
            </a:r>
            <a:r>
              <a:rPr sz="1000" spc="-15" dirty="0">
                <a:solidFill>
                  <a:srgbClr val="231F20"/>
                </a:solidFill>
                <a:latin typeface="Calibri"/>
                <a:cs typeface="Calibri"/>
              </a:rPr>
              <a:t>and </a:t>
            </a:r>
            <a:r>
              <a:rPr sz="1000" spc="-30" dirty="0">
                <a:solidFill>
                  <a:srgbClr val="231F20"/>
                </a:solidFill>
                <a:latin typeface="Calibri"/>
                <a:cs typeface="Calibri"/>
              </a:rPr>
              <a:t>Jones</a:t>
            </a:r>
            <a:r>
              <a:rPr sz="1000" spc="-25" dirty="0">
                <a:solidFill>
                  <a:srgbClr val="231F20"/>
                </a:solidFill>
                <a:latin typeface="Calibri"/>
                <a:cs typeface="Calibri"/>
              </a:rPr>
              <a:t> designed </a:t>
            </a:r>
            <a:r>
              <a:rPr sz="1000" spc="-45" dirty="0">
                <a:solidFill>
                  <a:srgbClr val="231F20"/>
                </a:solidFill>
                <a:latin typeface="Calibri"/>
                <a:cs typeface="Calibri"/>
              </a:rPr>
              <a:t>a</a:t>
            </a:r>
            <a:r>
              <a:rPr sz="1000" spc="-40" dirty="0">
                <a:solidFill>
                  <a:srgbClr val="231F20"/>
                </a:solidFill>
                <a:latin typeface="Calibri"/>
                <a:cs typeface="Calibri"/>
              </a:rPr>
              <a:t> </a:t>
            </a:r>
            <a:r>
              <a:rPr sz="1000" spc="-35" dirty="0">
                <a:solidFill>
                  <a:srgbClr val="231F20"/>
                </a:solidFill>
                <a:latin typeface="Calibri"/>
                <a:cs typeface="Calibri"/>
              </a:rPr>
              <a:t>fast,</a:t>
            </a:r>
            <a:r>
              <a:rPr sz="1000" spc="-30" dirty="0">
                <a:solidFill>
                  <a:srgbClr val="231F20"/>
                </a:solidFill>
                <a:latin typeface="Calibri"/>
                <a:cs typeface="Calibri"/>
              </a:rPr>
              <a:t> </a:t>
            </a:r>
            <a:r>
              <a:rPr sz="1000" spc="-20" dirty="0">
                <a:solidFill>
                  <a:srgbClr val="231F20"/>
                </a:solidFill>
                <a:latin typeface="Calibri"/>
                <a:cs typeface="Calibri"/>
              </a:rPr>
              <a:t>robust </a:t>
            </a:r>
            <a:r>
              <a:rPr sz="1000" spc="-45" dirty="0">
                <a:solidFill>
                  <a:srgbClr val="231F20"/>
                </a:solidFill>
                <a:latin typeface="Calibri"/>
                <a:cs typeface="Calibri"/>
              </a:rPr>
              <a:t>face</a:t>
            </a:r>
            <a:r>
              <a:rPr sz="1000" spc="-40" dirty="0">
                <a:solidFill>
                  <a:srgbClr val="231F20"/>
                </a:solidFill>
                <a:latin typeface="Calibri"/>
                <a:cs typeface="Calibri"/>
              </a:rPr>
              <a:t> </a:t>
            </a:r>
            <a:r>
              <a:rPr sz="1000" spc="-25" dirty="0">
                <a:solidFill>
                  <a:srgbClr val="231F20"/>
                </a:solidFill>
                <a:latin typeface="Calibri"/>
                <a:cs typeface="Calibri"/>
              </a:rPr>
              <a:t>detection </a:t>
            </a:r>
            <a:r>
              <a:rPr sz="1000" spc="-20" dirty="0">
                <a:solidFill>
                  <a:srgbClr val="231F20"/>
                </a:solidFill>
                <a:latin typeface="Calibri"/>
                <a:cs typeface="Calibri"/>
              </a:rPr>
              <a:t> </a:t>
            </a:r>
            <a:r>
              <a:rPr sz="1000" spc="-35" dirty="0">
                <a:solidFill>
                  <a:srgbClr val="231F20"/>
                </a:solidFill>
                <a:latin typeface="Calibri"/>
                <a:cs typeface="Calibri"/>
              </a:rPr>
              <a:t>system </a:t>
            </a:r>
            <a:r>
              <a:rPr sz="1000" spc="-40" dirty="0">
                <a:solidFill>
                  <a:srgbClr val="231F20"/>
                </a:solidFill>
                <a:latin typeface="Calibri"/>
                <a:cs typeface="Calibri"/>
              </a:rPr>
              <a:t>where </a:t>
            </a:r>
            <a:r>
              <a:rPr sz="1000" spc="-15" dirty="0">
                <a:solidFill>
                  <a:srgbClr val="231F20"/>
                </a:solidFill>
                <a:latin typeface="Calibri"/>
                <a:cs typeface="Calibri"/>
              </a:rPr>
              <a:t>AdaBoost </a:t>
            </a:r>
            <a:r>
              <a:rPr sz="1000" spc="-10" dirty="0">
                <a:solidFill>
                  <a:srgbClr val="231F20"/>
                </a:solidFill>
                <a:latin typeface="Calibri"/>
                <a:cs typeface="Calibri"/>
              </a:rPr>
              <a:t>learning </a:t>
            </a:r>
            <a:r>
              <a:rPr sz="1000" spc="-5" dirty="0">
                <a:solidFill>
                  <a:srgbClr val="231F20"/>
                </a:solidFill>
                <a:latin typeface="Calibri"/>
                <a:cs typeface="Calibri"/>
              </a:rPr>
              <a:t>is </a:t>
            </a:r>
            <a:r>
              <a:rPr sz="1000" spc="-30" dirty="0">
                <a:solidFill>
                  <a:srgbClr val="231F20"/>
                </a:solidFill>
                <a:latin typeface="Calibri"/>
                <a:cs typeface="Calibri"/>
              </a:rPr>
              <a:t>used </a:t>
            </a:r>
            <a:r>
              <a:rPr sz="1000" spc="-25" dirty="0">
                <a:solidFill>
                  <a:srgbClr val="231F20"/>
                </a:solidFill>
                <a:latin typeface="Calibri"/>
                <a:cs typeface="Calibri"/>
              </a:rPr>
              <a:t>to </a:t>
            </a:r>
            <a:r>
              <a:rPr sz="1000" spc="5" dirty="0">
                <a:solidFill>
                  <a:srgbClr val="231F20"/>
                </a:solidFill>
                <a:latin typeface="Calibri"/>
                <a:cs typeface="Calibri"/>
              </a:rPr>
              <a:t>build </a:t>
            </a:r>
            <a:r>
              <a:rPr sz="1000" spc="-10" dirty="0">
                <a:solidFill>
                  <a:srgbClr val="231F20"/>
                </a:solidFill>
                <a:latin typeface="Calibri"/>
                <a:cs typeface="Calibri"/>
              </a:rPr>
              <a:t>nonlinear </a:t>
            </a:r>
            <a:r>
              <a:rPr sz="1000" spc="-5" dirty="0">
                <a:solidFill>
                  <a:srgbClr val="231F20"/>
                </a:solidFill>
                <a:latin typeface="Calibri"/>
                <a:cs typeface="Calibri"/>
              </a:rPr>
              <a:t> </a:t>
            </a:r>
            <a:r>
              <a:rPr sz="1000" spc="-20" dirty="0">
                <a:solidFill>
                  <a:srgbClr val="231F20"/>
                </a:solidFill>
                <a:latin typeface="Calibri"/>
                <a:cs typeface="Calibri"/>
              </a:rPr>
              <a:t>classifiers.</a:t>
            </a:r>
            <a:r>
              <a:rPr sz="1000" spc="-15" dirty="0">
                <a:solidFill>
                  <a:srgbClr val="231F20"/>
                </a:solidFill>
                <a:latin typeface="Calibri"/>
                <a:cs typeface="Calibri"/>
              </a:rPr>
              <a:t> </a:t>
            </a:r>
            <a:r>
              <a:rPr sz="1000" spc="-10" dirty="0">
                <a:solidFill>
                  <a:srgbClr val="231F20"/>
                </a:solidFill>
                <a:latin typeface="Calibri"/>
                <a:cs typeface="Calibri"/>
              </a:rPr>
              <a:t>AdaBoost</a:t>
            </a:r>
            <a:r>
              <a:rPr sz="1000" spc="-5" dirty="0">
                <a:solidFill>
                  <a:srgbClr val="231F20"/>
                </a:solidFill>
                <a:latin typeface="Calibri"/>
                <a:cs typeface="Calibri"/>
              </a:rPr>
              <a:t> is</a:t>
            </a:r>
            <a:r>
              <a:rPr sz="1000" dirty="0">
                <a:solidFill>
                  <a:srgbClr val="231F20"/>
                </a:solidFill>
                <a:latin typeface="Calibri"/>
                <a:cs typeface="Calibri"/>
              </a:rPr>
              <a:t> </a:t>
            </a:r>
            <a:r>
              <a:rPr sz="1000" spc="-30" dirty="0">
                <a:solidFill>
                  <a:srgbClr val="231F20"/>
                </a:solidFill>
                <a:latin typeface="Calibri"/>
                <a:cs typeface="Calibri"/>
              </a:rPr>
              <a:t>used</a:t>
            </a:r>
            <a:r>
              <a:rPr sz="1000" spc="-25" dirty="0">
                <a:solidFill>
                  <a:srgbClr val="231F20"/>
                </a:solidFill>
                <a:latin typeface="Calibri"/>
                <a:cs typeface="Calibri"/>
              </a:rPr>
              <a:t> to</a:t>
            </a:r>
            <a:r>
              <a:rPr sz="1000" spc="-20" dirty="0">
                <a:solidFill>
                  <a:srgbClr val="231F20"/>
                </a:solidFill>
                <a:latin typeface="Calibri"/>
                <a:cs typeface="Calibri"/>
              </a:rPr>
              <a:t> </a:t>
            </a:r>
            <a:r>
              <a:rPr sz="1000" spc="-30" dirty="0">
                <a:solidFill>
                  <a:srgbClr val="231F20"/>
                </a:solidFill>
                <a:latin typeface="Calibri"/>
                <a:cs typeface="Calibri"/>
              </a:rPr>
              <a:t>solve</a:t>
            </a:r>
            <a:r>
              <a:rPr sz="1000" spc="-25" dirty="0">
                <a:solidFill>
                  <a:srgbClr val="231F20"/>
                </a:solidFill>
                <a:latin typeface="Calibri"/>
                <a:cs typeface="Calibri"/>
              </a:rPr>
              <a:t> </a:t>
            </a:r>
            <a:r>
              <a:rPr sz="1000" spc="-35" dirty="0">
                <a:solidFill>
                  <a:srgbClr val="231F20"/>
                </a:solidFill>
                <a:latin typeface="Calibri"/>
                <a:cs typeface="Calibri"/>
              </a:rPr>
              <a:t>the</a:t>
            </a:r>
            <a:r>
              <a:rPr sz="1000" spc="-30" dirty="0">
                <a:solidFill>
                  <a:srgbClr val="231F20"/>
                </a:solidFill>
                <a:latin typeface="Calibri"/>
                <a:cs typeface="Calibri"/>
              </a:rPr>
              <a:t> </a:t>
            </a:r>
            <a:r>
              <a:rPr sz="1000" dirty="0">
                <a:solidFill>
                  <a:srgbClr val="231F20"/>
                </a:solidFill>
                <a:latin typeface="Calibri"/>
                <a:cs typeface="Calibri"/>
              </a:rPr>
              <a:t>following</a:t>
            </a:r>
            <a:r>
              <a:rPr sz="1000" spc="5" dirty="0">
                <a:solidFill>
                  <a:srgbClr val="231F20"/>
                </a:solidFill>
                <a:latin typeface="Calibri"/>
                <a:cs typeface="Calibri"/>
              </a:rPr>
              <a:t> </a:t>
            </a:r>
            <a:r>
              <a:rPr sz="1000" spc="-40" dirty="0">
                <a:solidFill>
                  <a:srgbClr val="231F20"/>
                </a:solidFill>
                <a:latin typeface="Calibri"/>
                <a:cs typeface="Calibri"/>
              </a:rPr>
              <a:t>three </a:t>
            </a:r>
            <a:r>
              <a:rPr sz="1000" spc="-35" dirty="0">
                <a:solidFill>
                  <a:srgbClr val="231F20"/>
                </a:solidFill>
                <a:latin typeface="Calibri"/>
                <a:cs typeface="Calibri"/>
              </a:rPr>
              <a:t> </a:t>
            </a:r>
            <a:r>
              <a:rPr sz="1000" spc="-15" dirty="0">
                <a:solidFill>
                  <a:srgbClr val="231F20"/>
                </a:solidFill>
                <a:latin typeface="Calibri"/>
                <a:cs typeface="Calibri"/>
              </a:rPr>
              <a:t>fundamental</a:t>
            </a:r>
            <a:r>
              <a:rPr sz="1000" spc="120" dirty="0">
                <a:solidFill>
                  <a:srgbClr val="231F20"/>
                </a:solidFill>
                <a:latin typeface="Calibri"/>
                <a:cs typeface="Calibri"/>
              </a:rPr>
              <a:t> </a:t>
            </a:r>
            <a:r>
              <a:rPr sz="1000" spc="-20" dirty="0">
                <a:solidFill>
                  <a:srgbClr val="231F20"/>
                </a:solidFill>
                <a:latin typeface="Calibri"/>
                <a:cs typeface="Calibri"/>
              </a:rPr>
              <a:t>problems:</a:t>
            </a:r>
            <a:r>
              <a:rPr sz="1000" spc="120" dirty="0">
                <a:solidFill>
                  <a:srgbClr val="231F20"/>
                </a:solidFill>
                <a:latin typeface="Calibri"/>
                <a:cs typeface="Calibri"/>
              </a:rPr>
              <a:t> </a:t>
            </a:r>
            <a:r>
              <a:rPr sz="1000" spc="30" dirty="0">
                <a:solidFill>
                  <a:srgbClr val="231F20"/>
                </a:solidFill>
                <a:latin typeface="Calibri"/>
                <a:cs typeface="Calibri"/>
              </a:rPr>
              <a:t>(1)</a:t>
            </a:r>
            <a:r>
              <a:rPr sz="1000" spc="125" dirty="0">
                <a:solidFill>
                  <a:srgbClr val="231F20"/>
                </a:solidFill>
                <a:latin typeface="Calibri"/>
                <a:cs typeface="Calibri"/>
              </a:rPr>
              <a:t> </a:t>
            </a:r>
            <a:r>
              <a:rPr sz="1000" spc="-10" dirty="0">
                <a:solidFill>
                  <a:srgbClr val="231F20"/>
                </a:solidFill>
                <a:latin typeface="Calibri"/>
                <a:cs typeface="Calibri"/>
              </a:rPr>
              <a:t>learning</a:t>
            </a:r>
            <a:r>
              <a:rPr sz="1000" spc="120" dirty="0">
                <a:solidFill>
                  <a:srgbClr val="231F20"/>
                </a:solidFill>
                <a:latin typeface="Calibri"/>
                <a:cs typeface="Calibri"/>
              </a:rPr>
              <a:t> </a:t>
            </a:r>
            <a:r>
              <a:rPr sz="1000" spc="-40" dirty="0">
                <a:solidFill>
                  <a:srgbClr val="231F20"/>
                </a:solidFill>
                <a:latin typeface="Calibri"/>
                <a:cs typeface="Calibri"/>
              </a:rPr>
              <a:t>eﬀective</a:t>
            </a:r>
            <a:r>
              <a:rPr sz="1000" spc="114" dirty="0">
                <a:solidFill>
                  <a:srgbClr val="231F20"/>
                </a:solidFill>
                <a:latin typeface="Calibri"/>
                <a:cs typeface="Calibri"/>
              </a:rPr>
              <a:t> </a:t>
            </a:r>
            <a:r>
              <a:rPr sz="1000" spc="-35" dirty="0">
                <a:solidFill>
                  <a:srgbClr val="231F20"/>
                </a:solidFill>
                <a:latin typeface="Calibri"/>
                <a:cs typeface="Calibri"/>
              </a:rPr>
              <a:t>features</a:t>
            </a:r>
            <a:r>
              <a:rPr sz="1000" spc="120" dirty="0">
                <a:solidFill>
                  <a:srgbClr val="231F20"/>
                </a:solidFill>
                <a:latin typeface="Calibri"/>
                <a:cs typeface="Calibri"/>
              </a:rPr>
              <a:t> </a:t>
            </a:r>
            <a:r>
              <a:rPr sz="1000" dirty="0">
                <a:solidFill>
                  <a:srgbClr val="231F20"/>
                </a:solidFill>
                <a:latin typeface="Calibri"/>
                <a:cs typeface="Calibri"/>
              </a:rPr>
              <a:t>from </a:t>
            </a:r>
            <a:r>
              <a:rPr sz="1000" spc="-215" dirty="0">
                <a:solidFill>
                  <a:srgbClr val="231F20"/>
                </a:solidFill>
                <a:latin typeface="Calibri"/>
                <a:cs typeface="Calibri"/>
              </a:rPr>
              <a:t> </a:t>
            </a:r>
            <a:r>
              <a:rPr sz="1000" spc="-45" dirty="0">
                <a:solidFill>
                  <a:srgbClr val="231F20"/>
                </a:solidFill>
                <a:latin typeface="Calibri"/>
                <a:cs typeface="Calibri"/>
              </a:rPr>
              <a:t>a</a:t>
            </a:r>
            <a:r>
              <a:rPr sz="1000" spc="135" dirty="0">
                <a:solidFill>
                  <a:srgbClr val="231F20"/>
                </a:solidFill>
                <a:latin typeface="Calibri"/>
                <a:cs typeface="Calibri"/>
              </a:rPr>
              <a:t> </a:t>
            </a:r>
            <a:r>
              <a:rPr sz="1000" spc="-25" dirty="0">
                <a:solidFill>
                  <a:srgbClr val="231F20"/>
                </a:solidFill>
                <a:latin typeface="Calibri"/>
                <a:cs typeface="Calibri"/>
              </a:rPr>
              <a:t>large</a:t>
            </a:r>
            <a:r>
              <a:rPr sz="1000" spc="175" dirty="0">
                <a:solidFill>
                  <a:srgbClr val="231F20"/>
                </a:solidFill>
                <a:latin typeface="Calibri"/>
                <a:cs typeface="Calibri"/>
              </a:rPr>
              <a:t> </a:t>
            </a:r>
            <a:r>
              <a:rPr sz="1000" spc="-35" dirty="0">
                <a:solidFill>
                  <a:srgbClr val="231F20"/>
                </a:solidFill>
                <a:latin typeface="Calibri"/>
                <a:cs typeface="Calibri"/>
              </a:rPr>
              <a:t>feature</a:t>
            </a:r>
            <a:r>
              <a:rPr sz="1000" spc="155" dirty="0">
                <a:solidFill>
                  <a:srgbClr val="231F20"/>
                </a:solidFill>
                <a:latin typeface="Calibri"/>
                <a:cs typeface="Calibri"/>
              </a:rPr>
              <a:t> </a:t>
            </a:r>
            <a:r>
              <a:rPr sz="1000" spc="-45" dirty="0">
                <a:solidFill>
                  <a:srgbClr val="231F20"/>
                </a:solidFill>
                <a:latin typeface="Calibri"/>
                <a:cs typeface="Calibri"/>
              </a:rPr>
              <a:t>set;</a:t>
            </a:r>
            <a:r>
              <a:rPr sz="1000" spc="135" dirty="0">
                <a:solidFill>
                  <a:srgbClr val="231F20"/>
                </a:solidFill>
                <a:latin typeface="Calibri"/>
                <a:cs typeface="Calibri"/>
              </a:rPr>
              <a:t> </a:t>
            </a:r>
            <a:r>
              <a:rPr sz="1000" spc="30" dirty="0">
                <a:solidFill>
                  <a:srgbClr val="231F20"/>
                </a:solidFill>
                <a:latin typeface="Calibri"/>
                <a:cs typeface="Calibri"/>
              </a:rPr>
              <a:t>(2) </a:t>
            </a:r>
            <a:r>
              <a:rPr sz="1000" spc="-5" dirty="0">
                <a:solidFill>
                  <a:srgbClr val="231F20"/>
                </a:solidFill>
                <a:latin typeface="Calibri"/>
                <a:cs typeface="Calibri"/>
              </a:rPr>
              <a:t>constructing</a:t>
            </a:r>
            <a:r>
              <a:rPr sz="1000" spc="220" dirty="0">
                <a:solidFill>
                  <a:srgbClr val="231F20"/>
                </a:solidFill>
                <a:latin typeface="Calibri"/>
                <a:cs typeface="Calibri"/>
              </a:rPr>
              <a:t> </a:t>
            </a:r>
            <a:r>
              <a:rPr sz="1000" spc="-35" dirty="0">
                <a:solidFill>
                  <a:srgbClr val="231F20"/>
                </a:solidFill>
                <a:latin typeface="Calibri"/>
                <a:cs typeface="Calibri"/>
              </a:rPr>
              <a:t>weak</a:t>
            </a:r>
            <a:r>
              <a:rPr sz="1000" spc="155" dirty="0">
                <a:solidFill>
                  <a:srgbClr val="231F20"/>
                </a:solidFill>
                <a:latin typeface="Calibri"/>
                <a:cs typeface="Calibri"/>
              </a:rPr>
              <a:t> </a:t>
            </a:r>
            <a:r>
              <a:rPr sz="1000" spc="-15" dirty="0">
                <a:solidFill>
                  <a:srgbClr val="231F20"/>
                </a:solidFill>
                <a:latin typeface="Calibri"/>
                <a:cs typeface="Calibri"/>
              </a:rPr>
              <a:t>classifiers,</a:t>
            </a:r>
            <a:r>
              <a:rPr sz="1000" spc="195" dirty="0">
                <a:solidFill>
                  <a:srgbClr val="231F20"/>
                </a:solidFill>
                <a:latin typeface="Calibri"/>
                <a:cs typeface="Calibri"/>
              </a:rPr>
              <a:t> </a:t>
            </a:r>
            <a:r>
              <a:rPr sz="1000" spc="-35" dirty="0">
                <a:solidFill>
                  <a:srgbClr val="231F20"/>
                </a:solidFill>
                <a:latin typeface="Calibri"/>
                <a:cs typeface="Calibri"/>
              </a:rPr>
              <a:t>each </a:t>
            </a:r>
            <a:r>
              <a:rPr sz="1000" spc="-30" dirty="0">
                <a:solidFill>
                  <a:srgbClr val="231F20"/>
                </a:solidFill>
                <a:latin typeface="Calibri"/>
                <a:cs typeface="Calibri"/>
              </a:rPr>
              <a:t> </a:t>
            </a:r>
            <a:r>
              <a:rPr sz="1000" spc="-15" dirty="0">
                <a:solidFill>
                  <a:srgbClr val="231F20"/>
                </a:solidFill>
                <a:latin typeface="Calibri"/>
                <a:cs typeface="Calibri"/>
              </a:rPr>
              <a:t>of</a:t>
            </a:r>
            <a:r>
              <a:rPr sz="1000" spc="-10" dirty="0">
                <a:solidFill>
                  <a:srgbClr val="231F20"/>
                </a:solidFill>
                <a:latin typeface="Calibri"/>
                <a:cs typeface="Calibri"/>
              </a:rPr>
              <a:t> </a:t>
            </a:r>
            <a:r>
              <a:rPr sz="1000" spc="-5" dirty="0">
                <a:solidFill>
                  <a:srgbClr val="231F20"/>
                </a:solidFill>
                <a:latin typeface="Calibri"/>
                <a:cs typeface="Calibri"/>
              </a:rPr>
              <a:t>which</a:t>
            </a:r>
            <a:r>
              <a:rPr sz="1000" dirty="0">
                <a:solidFill>
                  <a:srgbClr val="231F20"/>
                </a:solidFill>
                <a:latin typeface="Calibri"/>
                <a:cs typeface="Calibri"/>
              </a:rPr>
              <a:t> </a:t>
            </a:r>
            <a:r>
              <a:rPr sz="1000" spc="-5" dirty="0">
                <a:solidFill>
                  <a:srgbClr val="231F20"/>
                </a:solidFill>
                <a:latin typeface="Calibri"/>
                <a:cs typeface="Calibri"/>
              </a:rPr>
              <a:t>is</a:t>
            </a:r>
            <a:r>
              <a:rPr sz="1000" dirty="0">
                <a:solidFill>
                  <a:srgbClr val="231F20"/>
                </a:solidFill>
                <a:latin typeface="Calibri"/>
                <a:cs typeface="Calibri"/>
              </a:rPr>
              <a:t> </a:t>
            </a:r>
            <a:r>
              <a:rPr sz="1000" spc="-40" dirty="0">
                <a:solidFill>
                  <a:srgbClr val="231F20"/>
                </a:solidFill>
                <a:latin typeface="Calibri"/>
                <a:cs typeface="Calibri"/>
              </a:rPr>
              <a:t>based</a:t>
            </a:r>
            <a:r>
              <a:rPr sz="1000" spc="-35" dirty="0">
                <a:solidFill>
                  <a:srgbClr val="231F20"/>
                </a:solidFill>
                <a:latin typeface="Calibri"/>
                <a:cs typeface="Calibri"/>
              </a:rPr>
              <a:t> </a:t>
            </a:r>
            <a:r>
              <a:rPr sz="1000" dirty="0">
                <a:solidFill>
                  <a:srgbClr val="231F20"/>
                </a:solidFill>
                <a:latin typeface="Calibri"/>
                <a:cs typeface="Calibri"/>
              </a:rPr>
              <a:t>on</a:t>
            </a:r>
            <a:r>
              <a:rPr sz="1000" spc="5" dirty="0">
                <a:solidFill>
                  <a:srgbClr val="231F20"/>
                </a:solidFill>
                <a:latin typeface="Calibri"/>
                <a:cs typeface="Calibri"/>
              </a:rPr>
              <a:t> </a:t>
            </a:r>
            <a:r>
              <a:rPr sz="1000" spc="-30" dirty="0">
                <a:solidFill>
                  <a:srgbClr val="231F20"/>
                </a:solidFill>
                <a:latin typeface="Calibri"/>
                <a:cs typeface="Calibri"/>
              </a:rPr>
              <a:t>one</a:t>
            </a:r>
            <a:r>
              <a:rPr sz="1000" spc="-25" dirty="0">
                <a:solidFill>
                  <a:srgbClr val="231F20"/>
                </a:solidFill>
                <a:latin typeface="Calibri"/>
                <a:cs typeface="Calibri"/>
              </a:rPr>
              <a:t> </a:t>
            </a:r>
            <a:r>
              <a:rPr sz="1000" spc="-15" dirty="0">
                <a:solidFill>
                  <a:srgbClr val="231F20"/>
                </a:solidFill>
                <a:latin typeface="Calibri"/>
                <a:cs typeface="Calibri"/>
              </a:rPr>
              <a:t>of</a:t>
            </a:r>
            <a:r>
              <a:rPr sz="1000" spc="-10" dirty="0">
                <a:solidFill>
                  <a:srgbClr val="231F20"/>
                </a:solidFill>
                <a:latin typeface="Calibri"/>
                <a:cs typeface="Calibri"/>
              </a:rPr>
              <a:t> </a:t>
            </a:r>
            <a:r>
              <a:rPr sz="1000" spc="-40" dirty="0">
                <a:solidFill>
                  <a:srgbClr val="231F20"/>
                </a:solidFill>
                <a:latin typeface="Calibri"/>
                <a:cs typeface="Calibri"/>
              </a:rPr>
              <a:t>the</a:t>
            </a:r>
            <a:r>
              <a:rPr sz="1000" spc="150" dirty="0">
                <a:solidFill>
                  <a:srgbClr val="231F20"/>
                </a:solidFill>
                <a:latin typeface="Calibri"/>
                <a:cs typeface="Calibri"/>
              </a:rPr>
              <a:t> </a:t>
            </a:r>
            <a:r>
              <a:rPr sz="1000" spc="-40" dirty="0">
                <a:solidFill>
                  <a:srgbClr val="231F20"/>
                </a:solidFill>
                <a:latin typeface="Calibri"/>
                <a:cs typeface="Calibri"/>
              </a:rPr>
              <a:t>selected</a:t>
            </a:r>
            <a:r>
              <a:rPr sz="1000" spc="150" dirty="0">
                <a:solidFill>
                  <a:srgbClr val="231F20"/>
                </a:solidFill>
                <a:latin typeface="Calibri"/>
                <a:cs typeface="Calibri"/>
              </a:rPr>
              <a:t> </a:t>
            </a:r>
            <a:r>
              <a:rPr sz="1000" spc="-40" dirty="0">
                <a:solidFill>
                  <a:srgbClr val="231F20"/>
                </a:solidFill>
                <a:latin typeface="Calibri"/>
                <a:cs typeface="Calibri"/>
              </a:rPr>
              <a:t>features;</a:t>
            </a:r>
            <a:r>
              <a:rPr sz="1000" spc="150" dirty="0">
                <a:solidFill>
                  <a:srgbClr val="231F20"/>
                </a:solidFill>
                <a:latin typeface="Calibri"/>
                <a:cs typeface="Calibri"/>
              </a:rPr>
              <a:t> </a:t>
            </a:r>
            <a:r>
              <a:rPr sz="1000" spc="30" dirty="0">
                <a:solidFill>
                  <a:srgbClr val="231F20"/>
                </a:solidFill>
                <a:latin typeface="Calibri"/>
                <a:cs typeface="Calibri"/>
              </a:rPr>
              <a:t>(3) </a:t>
            </a:r>
            <a:r>
              <a:rPr sz="1000" spc="35" dirty="0">
                <a:solidFill>
                  <a:srgbClr val="231F20"/>
                </a:solidFill>
                <a:latin typeface="Calibri"/>
                <a:cs typeface="Calibri"/>
              </a:rPr>
              <a:t> </a:t>
            </a:r>
            <a:r>
              <a:rPr sz="1000" spc="-15" dirty="0">
                <a:solidFill>
                  <a:srgbClr val="231F20"/>
                </a:solidFill>
                <a:latin typeface="Calibri"/>
                <a:cs typeface="Calibri"/>
              </a:rPr>
              <a:t>boosting </a:t>
            </a:r>
            <a:r>
              <a:rPr sz="1000" spc="-40" dirty="0">
                <a:solidFill>
                  <a:srgbClr val="231F20"/>
                </a:solidFill>
                <a:latin typeface="Calibri"/>
                <a:cs typeface="Calibri"/>
              </a:rPr>
              <a:t>the weak </a:t>
            </a:r>
            <a:r>
              <a:rPr sz="1000" spc="-20" dirty="0">
                <a:solidFill>
                  <a:srgbClr val="231F20"/>
                </a:solidFill>
                <a:latin typeface="Calibri"/>
                <a:cs typeface="Calibri"/>
              </a:rPr>
              <a:t>classifiers </a:t>
            </a:r>
            <a:r>
              <a:rPr sz="1000" spc="-25" dirty="0">
                <a:solidFill>
                  <a:srgbClr val="231F20"/>
                </a:solidFill>
                <a:latin typeface="Calibri"/>
                <a:cs typeface="Calibri"/>
              </a:rPr>
              <a:t>to </a:t>
            </a:r>
            <a:r>
              <a:rPr sz="1000" spc="-15" dirty="0">
                <a:solidFill>
                  <a:srgbClr val="231F20"/>
                </a:solidFill>
                <a:latin typeface="Calibri"/>
                <a:cs typeface="Calibri"/>
              </a:rPr>
              <a:t>construct </a:t>
            </a:r>
            <a:r>
              <a:rPr sz="1000" spc="-45" dirty="0">
                <a:solidFill>
                  <a:srgbClr val="231F20"/>
                </a:solidFill>
                <a:latin typeface="Calibri"/>
                <a:cs typeface="Calibri"/>
              </a:rPr>
              <a:t>a </a:t>
            </a:r>
            <a:r>
              <a:rPr sz="1000" spc="-15" dirty="0">
                <a:solidFill>
                  <a:srgbClr val="231F20"/>
                </a:solidFill>
                <a:latin typeface="Calibri"/>
                <a:cs typeface="Calibri"/>
              </a:rPr>
              <a:t>strong </a:t>
            </a:r>
            <a:r>
              <a:rPr sz="1000" spc="-25" dirty="0">
                <a:solidFill>
                  <a:srgbClr val="231F20"/>
                </a:solidFill>
                <a:latin typeface="Calibri"/>
                <a:cs typeface="Calibri"/>
              </a:rPr>
              <a:t>classifier. </a:t>
            </a:r>
            <a:r>
              <a:rPr sz="1000" spc="-20" dirty="0">
                <a:solidFill>
                  <a:srgbClr val="231F20"/>
                </a:solidFill>
                <a:latin typeface="Calibri"/>
                <a:cs typeface="Calibri"/>
              </a:rPr>
              <a:t> </a:t>
            </a:r>
            <a:r>
              <a:rPr sz="1000" spc="10" dirty="0">
                <a:solidFill>
                  <a:srgbClr val="231F20"/>
                </a:solidFill>
                <a:latin typeface="Calibri"/>
                <a:cs typeface="Calibri"/>
              </a:rPr>
              <a:t>Viola </a:t>
            </a:r>
            <a:r>
              <a:rPr sz="1000" spc="-15" dirty="0">
                <a:solidFill>
                  <a:srgbClr val="231F20"/>
                </a:solidFill>
                <a:latin typeface="Calibri"/>
                <a:cs typeface="Calibri"/>
              </a:rPr>
              <a:t>and </a:t>
            </a:r>
            <a:r>
              <a:rPr sz="1000" spc="-30" dirty="0">
                <a:solidFill>
                  <a:srgbClr val="231F20"/>
                </a:solidFill>
                <a:latin typeface="Calibri"/>
                <a:cs typeface="Calibri"/>
              </a:rPr>
              <a:t>Jones </a:t>
            </a:r>
            <a:r>
              <a:rPr sz="1000" spc="-25" dirty="0">
                <a:solidFill>
                  <a:srgbClr val="231F20"/>
                </a:solidFill>
                <a:latin typeface="Calibri"/>
                <a:cs typeface="Calibri"/>
              </a:rPr>
              <a:t>make </a:t>
            </a:r>
            <a:r>
              <a:rPr sz="1000" spc="-40" dirty="0">
                <a:solidFill>
                  <a:srgbClr val="231F20"/>
                </a:solidFill>
                <a:latin typeface="Calibri"/>
                <a:cs typeface="Calibri"/>
              </a:rPr>
              <a:t>use </a:t>
            </a:r>
            <a:r>
              <a:rPr sz="1000" spc="-15" dirty="0">
                <a:solidFill>
                  <a:srgbClr val="231F20"/>
                </a:solidFill>
                <a:latin typeface="Calibri"/>
                <a:cs typeface="Calibri"/>
              </a:rPr>
              <a:t>of </a:t>
            </a:r>
            <a:r>
              <a:rPr sz="1000" spc="-35" dirty="0">
                <a:solidFill>
                  <a:srgbClr val="231F20"/>
                </a:solidFill>
                <a:latin typeface="Calibri"/>
                <a:cs typeface="Calibri"/>
              </a:rPr>
              <a:t>several </a:t>
            </a:r>
            <a:r>
              <a:rPr sz="1000" spc="-25" dirty="0">
                <a:solidFill>
                  <a:srgbClr val="231F20"/>
                </a:solidFill>
                <a:latin typeface="Calibri"/>
                <a:cs typeface="Calibri"/>
              </a:rPr>
              <a:t>techniques </a:t>
            </a:r>
            <a:r>
              <a:rPr sz="1000" spc="-10" dirty="0">
                <a:solidFill>
                  <a:srgbClr val="231F20"/>
                </a:solidFill>
                <a:latin typeface="Calibri"/>
                <a:cs typeface="Calibri"/>
              </a:rPr>
              <a:t>for </a:t>
            </a:r>
            <a:r>
              <a:rPr sz="1000" spc="-40" dirty="0">
                <a:solidFill>
                  <a:srgbClr val="231F20"/>
                </a:solidFill>
                <a:latin typeface="Calibri"/>
                <a:cs typeface="Calibri"/>
              </a:rPr>
              <a:t>eﬀective </a:t>
            </a:r>
            <a:r>
              <a:rPr sz="1000" spc="-35" dirty="0">
                <a:solidFill>
                  <a:srgbClr val="231F20"/>
                </a:solidFill>
                <a:latin typeface="Calibri"/>
                <a:cs typeface="Calibri"/>
              </a:rPr>
              <a:t> </a:t>
            </a:r>
            <a:r>
              <a:rPr sz="1000" spc="-10" dirty="0">
                <a:solidFill>
                  <a:srgbClr val="231F20"/>
                </a:solidFill>
                <a:latin typeface="Calibri"/>
                <a:cs typeface="Calibri"/>
              </a:rPr>
              <a:t>computation</a:t>
            </a:r>
            <a:r>
              <a:rPr sz="1000" spc="-5" dirty="0">
                <a:solidFill>
                  <a:srgbClr val="231F20"/>
                </a:solidFill>
                <a:latin typeface="Calibri"/>
                <a:cs typeface="Calibri"/>
              </a:rPr>
              <a:t> </a:t>
            </a:r>
            <a:r>
              <a:rPr sz="1000" spc="-15" dirty="0">
                <a:solidFill>
                  <a:srgbClr val="231F20"/>
                </a:solidFill>
                <a:latin typeface="Calibri"/>
                <a:cs typeface="Calibri"/>
              </a:rPr>
              <a:t>of</a:t>
            </a:r>
            <a:r>
              <a:rPr sz="1000" spc="-10" dirty="0">
                <a:solidFill>
                  <a:srgbClr val="231F20"/>
                </a:solidFill>
                <a:latin typeface="Calibri"/>
                <a:cs typeface="Calibri"/>
              </a:rPr>
              <a:t> </a:t>
            </a:r>
            <a:r>
              <a:rPr sz="1000" spc="-45" dirty="0">
                <a:solidFill>
                  <a:srgbClr val="231F20"/>
                </a:solidFill>
                <a:latin typeface="Calibri"/>
                <a:cs typeface="Calibri"/>
              </a:rPr>
              <a:t>a</a:t>
            </a:r>
            <a:r>
              <a:rPr sz="1000" spc="-40" dirty="0">
                <a:solidFill>
                  <a:srgbClr val="231F20"/>
                </a:solidFill>
                <a:latin typeface="Calibri"/>
                <a:cs typeface="Calibri"/>
              </a:rPr>
              <a:t> </a:t>
            </a:r>
            <a:r>
              <a:rPr sz="1000" spc="-25" dirty="0">
                <a:solidFill>
                  <a:srgbClr val="231F20"/>
                </a:solidFill>
                <a:latin typeface="Calibri"/>
                <a:cs typeface="Calibri"/>
              </a:rPr>
              <a:t>large</a:t>
            </a:r>
            <a:r>
              <a:rPr sz="1000" spc="-20" dirty="0">
                <a:solidFill>
                  <a:srgbClr val="231F20"/>
                </a:solidFill>
                <a:latin typeface="Calibri"/>
                <a:cs typeface="Calibri"/>
              </a:rPr>
              <a:t> </a:t>
            </a:r>
            <a:r>
              <a:rPr sz="1000" spc="-10" dirty="0">
                <a:solidFill>
                  <a:srgbClr val="231F20"/>
                </a:solidFill>
                <a:latin typeface="Calibri"/>
                <a:cs typeface="Calibri"/>
              </a:rPr>
              <a:t>number</a:t>
            </a:r>
            <a:r>
              <a:rPr sz="1000" spc="-5" dirty="0">
                <a:solidFill>
                  <a:srgbClr val="231F20"/>
                </a:solidFill>
                <a:latin typeface="Calibri"/>
                <a:cs typeface="Calibri"/>
              </a:rPr>
              <a:t> </a:t>
            </a:r>
            <a:r>
              <a:rPr sz="1000" spc="-15" dirty="0">
                <a:solidFill>
                  <a:srgbClr val="231F20"/>
                </a:solidFill>
                <a:latin typeface="Calibri"/>
                <a:cs typeface="Calibri"/>
              </a:rPr>
              <a:t>of</a:t>
            </a:r>
            <a:r>
              <a:rPr sz="1000" spc="-10" dirty="0">
                <a:solidFill>
                  <a:srgbClr val="231F20"/>
                </a:solidFill>
                <a:latin typeface="Calibri"/>
                <a:cs typeface="Calibri"/>
              </a:rPr>
              <a:t> </a:t>
            </a:r>
            <a:r>
              <a:rPr sz="1000" spc="-15" dirty="0">
                <a:solidFill>
                  <a:srgbClr val="231F20"/>
                </a:solidFill>
                <a:latin typeface="Calibri"/>
                <a:cs typeface="Calibri"/>
              </a:rPr>
              <a:t>such</a:t>
            </a:r>
            <a:r>
              <a:rPr sz="1000" spc="-10" dirty="0">
                <a:solidFill>
                  <a:srgbClr val="231F20"/>
                </a:solidFill>
                <a:latin typeface="Calibri"/>
                <a:cs typeface="Calibri"/>
              </a:rPr>
              <a:t> </a:t>
            </a:r>
            <a:r>
              <a:rPr sz="1000" spc="-40" dirty="0">
                <a:solidFill>
                  <a:srgbClr val="231F20"/>
                </a:solidFill>
                <a:latin typeface="Calibri"/>
                <a:cs typeface="Calibri"/>
              </a:rPr>
              <a:t>features</a:t>
            </a:r>
            <a:r>
              <a:rPr sz="1000" spc="-35" dirty="0">
                <a:solidFill>
                  <a:srgbClr val="231F20"/>
                </a:solidFill>
                <a:latin typeface="Calibri"/>
                <a:cs typeface="Calibri"/>
              </a:rPr>
              <a:t> </a:t>
            </a:r>
            <a:r>
              <a:rPr sz="1000" spc="-15" dirty="0">
                <a:solidFill>
                  <a:srgbClr val="231F20"/>
                </a:solidFill>
                <a:latin typeface="Calibri"/>
                <a:cs typeface="Calibri"/>
              </a:rPr>
              <a:t>under </a:t>
            </a:r>
            <a:r>
              <a:rPr sz="1000" spc="-10" dirty="0">
                <a:solidFill>
                  <a:srgbClr val="231F20"/>
                </a:solidFill>
                <a:latin typeface="Calibri"/>
                <a:cs typeface="Calibri"/>
              </a:rPr>
              <a:t> </a:t>
            </a:r>
            <a:r>
              <a:rPr sz="1000" dirty="0">
                <a:solidFill>
                  <a:srgbClr val="231F20"/>
                </a:solidFill>
                <a:latin typeface="Calibri"/>
                <a:cs typeface="Calibri"/>
              </a:rPr>
              <a:t>varying</a:t>
            </a:r>
            <a:r>
              <a:rPr sz="1000" spc="5" dirty="0">
                <a:solidFill>
                  <a:srgbClr val="231F20"/>
                </a:solidFill>
                <a:latin typeface="Calibri"/>
                <a:cs typeface="Calibri"/>
              </a:rPr>
              <a:t> </a:t>
            </a:r>
            <a:r>
              <a:rPr sz="1000" spc="-35" dirty="0">
                <a:solidFill>
                  <a:srgbClr val="231F20"/>
                </a:solidFill>
                <a:latin typeface="Calibri"/>
                <a:cs typeface="Calibri"/>
              </a:rPr>
              <a:t>scale</a:t>
            </a:r>
            <a:r>
              <a:rPr sz="1000" spc="-30" dirty="0">
                <a:solidFill>
                  <a:srgbClr val="231F20"/>
                </a:solidFill>
                <a:latin typeface="Calibri"/>
                <a:cs typeface="Calibri"/>
              </a:rPr>
              <a:t> </a:t>
            </a:r>
            <a:r>
              <a:rPr sz="1000" spc="-15" dirty="0">
                <a:solidFill>
                  <a:srgbClr val="231F20"/>
                </a:solidFill>
                <a:latin typeface="Calibri"/>
                <a:cs typeface="Calibri"/>
              </a:rPr>
              <a:t>and</a:t>
            </a:r>
            <a:r>
              <a:rPr sz="1000" spc="-10" dirty="0">
                <a:solidFill>
                  <a:srgbClr val="231F20"/>
                </a:solidFill>
                <a:latin typeface="Calibri"/>
                <a:cs typeface="Calibri"/>
              </a:rPr>
              <a:t> location</a:t>
            </a:r>
            <a:r>
              <a:rPr sz="1000" spc="204" dirty="0">
                <a:solidFill>
                  <a:srgbClr val="231F20"/>
                </a:solidFill>
                <a:latin typeface="Calibri"/>
                <a:cs typeface="Calibri"/>
              </a:rPr>
              <a:t> </a:t>
            </a:r>
            <a:r>
              <a:rPr sz="1000" spc="-5" dirty="0">
                <a:solidFill>
                  <a:srgbClr val="231F20"/>
                </a:solidFill>
                <a:latin typeface="Calibri"/>
                <a:cs typeface="Calibri"/>
              </a:rPr>
              <a:t>which</a:t>
            </a:r>
            <a:r>
              <a:rPr sz="1000" spc="215" dirty="0">
                <a:solidFill>
                  <a:srgbClr val="231F20"/>
                </a:solidFill>
                <a:latin typeface="Calibri"/>
                <a:cs typeface="Calibri"/>
              </a:rPr>
              <a:t> </a:t>
            </a:r>
            <a:r>
              <a:rPr sz="1000" spc="-5" dirty="0">
                <a:solidFill>
                  <a:srgbClr val="231F20"/>
                </a:solidFill>
                <a:latin typeface="Calibri"/>
                <a:cs typeface="Calibri"/>
              </a:rPr>
              <a:t>is</a:t>
            </a:r>
            <a:r>
              <a:rPr sz="1000" spc="215" dirty="0">
                <a:solidFill>
                  <a:srgbClr val="231F20"/>
                </a:solidFill>
                <a:latin typeface="Calibri"/>
                <a:cs typeface="Calibri"/>
              </a:rPr>
              <a:t> </a:t>
            </a:r>
            <a:r>
              <a:rPr sz="1000" spc="-5" dirty="0">
                <a:solidFill>
                  <a:srgbClr val="231F20"/>
                </a:solidFill>
                <a:latin typeface="Calibri"/>
                <a:cs typeface="Calibri"/>
              </a:rPr>
              <a:t>important</a:t>
            </a:r>
            <a:r>
              <a:rPr sz="1000" spc="215" dirty="0">
                <a:solidFill>
                  <a:srgbClr val="231F20"/>
                </a:solidFill>
                <a:latin typeface="Calibri"/>
                <a:cs typeface="Calibri"/>
              </a:rPr>
              <a:t> </a:t>
            </a:r>
            <a:r>
              <a:rPr sz="1000" spc="-10" dirty="0">
                <a:solidFill>
                  <a:srgbClr val="231F20"/>
                </a:solidFill>
                <a:latin typeface="Calibri"/>
                <a:cs typeface="Calibri"/>
              </a:rPr>
              <a:t>for</a:t>
            </a:r>
            <a:r>
              <a:rPr sz="1000" spc="210" dirty="0">
                <a:solidFill>
                  <a:srgbClr val="231F20"/>
                </a:solidFill>
                <a:latin typeface="Calibri"/>
                <a:cs typeface="Calibri"/>
              </a:rPr>
              <a:t> </a:t>
            </a:r>
            <a:r>
              <a:rPr sz="1000" spc="-15" dirty="0">
                <a:solidFill>
                  <a:srgbClr val="231F20"/>
                </a:solidFill>
                <a:latin typeface="Calibri"/>
                <a:cs typeface="Calibri"/>
              </a:rPr>
              <a:t>real- </a:t>
            </a:r>
            <a:r>
              <a:rPr sz="1000" spc="-10" dirty="0">
                <a:solidFill>
                  <a:srgbClr val="231F20"/>
                </a:solidFill>
                <a:latin typeface="Calibri"/>
                <a:cs typeface="Calibri"/>
              </a:rPr>
              <a:t> </a:t>
            </a:r>
            <a:r>
              <a:rPr sz="1000" spc="-20" dirty="0">
                <a:solidFill>
                  <a:srgbClr val="231F20"/>
                </a:solidFill>
                <a:latin typeface="Calibri"/>
                <a:cs typeface="Calibri"/>
              </a:rPr>
              <a:t>tim</a:t>
            </a:r>
            <a:r>
              <a:rPr sz="1000" spc="-15" dirty="0">
                <a:solidFill>
                  <a:srgbClr val="231F20"/>
                </a:solidFill>
                <a:latin typeface="Calibri"/>
                <a:cs typeface="Calibri"/>
              </a:rPr>
              <a:t>e</a:t>
            </a:r>
            <a:r>
              <a:rPr sz="1000" spc="-20" dirty="0">
                <a:solidFill>
                  <a:srgbClr val="231F20"/>
                </a:solidFill>
                <a:latin typeface="Calibri"/>
                <a:cs typeface="Calibri"/>
              </a:rPr>
              <a:t> </a:t>
            </a:r>
            <a:r>
              <a:rPr sz="1000" spc="-30" dirty="0">
                <a:solidFill>
                  <a:srgbClr val="231F20"/>
                </a:solidFill>
                <a:latin typeface="Calibri"/>
                <a:cs typeface="Calibri"/>
              </a:rPr>
              <a:t>pe</a:t>
            </a:r>
            <a:r>
              <a:rPr sz="1000" spc="-15" dirty="0">
                <a:solidFill>
                  <a:srgbClr val="231F20"/>
                </a:solidFill>
                <a:latin typeface="Calibri"/>
                <a:cs typeface="Calibri"/>
              </a:rPr>
              <a:t>r</a:t>
            </a:r>
            <a:r>
              <a:rPr sz="1000" spc="-20" dirty="0">
                <a:solidFill>
                  <a:srgbClr val="231F20"/>
                </a:solidFill>
                <a:latin typeface="Calibri"/>
                <a:cs typeface="Calibri"/>
              </a:rPr>
              <a:t>f</a:t>
            </a:r>
            <a:r>
              <a:rPr sz="1000" spc="-5" dirty="0">
                <a:solidFill>
                  <a:srgbClr val="231F20"/>
                </a:solidFill>
                <a:latin typeface="Calibri"/>
                <a:cs typeface="Calibri"/>
              </a:rPr>
              <a:t>o</a:t>
            </a:r>
            <a:r>
              <a:rPr sz="1000" spc="5" dirty="0">
                <a:solidFill>
                  <a:srgbClr val="231F20"/>
                </a:solidFill>
                <a:latin typeface="Calibri"/>
                <a:cs typeface="Calibri"/>
              </a:rPr>
              <a:t>r</a:t>
            </a:r>
            <a:r>
              <a:rPr sz="1000" spc="-10" dirty="0">
                <a:solidFill>
                  <a:srgbClr val="231F20"/>
                </a:solidFill>
                <a:latin typeface="Calibri"/>
                <a:cs typeface="Calibri"/>
              </a:rPr>
              <a:t>man</a:t>
            </a:r>
            <a:r>
              <a:rPr sz="1000" spc="-20" dirty="0">
                <a:solidFill>
                  <a:srgbClr val="231F20"/>
                </a:solidFill>
                <a:latin typeface="Calibri"/>
                <a:cs typeface="Calibri"/>
              </a:rPr>
              <a:t>c</a:t>
            </a:r>
            <a:r>
              <a:rPr sz="1000" spc="-70" dirty="0">
                <a:solidFill>
                  <a:srgbClr val="231F20"/>
                </a:solidFill>
                <a:latin typeface="Calibri"/>
                <a:cs typeface="Calibri"/>
              </a:rPr>
              <a:t>e</a:t>
            </a:r>
            <a:r>
              <a:rPr sz="1000" spc="-35" dirty="0">
                <a:solidFill>
                  <a:srgbClr val="231F20"/>
                </a:solidFill>
                <a:latin typeface="Calibri"/>
                <a:cs typeface="Calibri"/>
              </a:rPr>
              <a:t>.</a:t>
            </a:r>
            <a:r>
              <a:rPr sz="1000" spc="-20" dirty="0">
                <a:solidFill>
                  <a:srgbClr val="231F20"/>
                </a:solidFill>
                <a:latin typeface="Calibri"/>
                <a:cs typeface="Calibri"/>
              </a:rPr>
              <a:t> </a:t>
            </a:r>
            <a:r>
              <a:rPr sz="1000" spc="5" dirty="0">
                <a:solidFill>
                  <a:srgbClr val="231F20"/>
                </a:solidFill>
                <a:latin typeface="Calibri"/>
                <a:cs typeface="Calibri"/>
              </a:rPr>
              <a:t>M</a:t>
            </a:r>
            <a:r>
              <a:rPr sz="1000" spc="-20" dirty="0">
                <a:solidFill>
                  <a:srgbClr val="231F20"/>
                </a:solidFill>
                <a:latin typeface="Calibri"/>
                <a:cs typeface="Calibri"/>
              </a:rPr>
              <a:t>o</a:t>
            </a:r>
            <a:r>
              <a:rPr sz="1000" dirty="0">
                <a:solidFill>
                  <a:srgbClr val="231F20"/>
                </a:solidFill>
                <a:latin typeface="Calibri"/>
                <a:cs typeface="Calibri"/>
              </a:rPr>
              <a:t>r</a:t>
            </a:r>
            <a:r>
              <a:rPr sz="1000" spc="-80" dirty="0">
                <a:solidFill>
                  <a:srgbClr val="231F20"/>
                </a:solidFill>
                <a:latin typeface="Calibri"/>
                <a:cs typeface="Calibri"/>
              </a:rPr>
              <a:t>e</a:t>
            </a:r>
            <a:r>
              <a:rPr sz="1000" spc="-30" dirty="0">
                <a:solidFill>
                  <a:srgbClr val="231F20"/>
                </a:solidFill>
                <a:latin typeface="Calibri"/>
                <a:cs typeface="Calibri"/>
              </a:rPr>
              <a:t>o</a:t>
            </a:r>
            <a:r>
              <a:rPr sz="1000" spc="-20" dirty="0">
                <a:solidFill>
                  <a:srgbClr val="231F20"/>
                </a:solidFill>
                <a:latin typeface="Calibri"/>
                <a:cs typeface="Calibri"/>
              </a:rPr>
              <a:t>v</a:t>
            </a:r>
            <a:r>
              <a:rPr sz="1000" spc="-45" dirty="0">
                <a:solidFill>
                  <a:srgbClr val="231F20"/>
                </a:solidFill>
                <a:latin typeface="Calibri"/>
                <a:cs typeface="Calibri"/>
              </a:rPr>
              <a:t>e</a:t>
            </a:r>
            <a:r>
              <a:rPr sz="1000" spc="-90" dirty="0">
                <a:solidFill>
                  <a:srgbClr val="231F20"/>
                </a:solidFill>
                <a:latin typeface="Calibri"/>
                <a:cs typeface="Calibri"/>
              </a:rPr>
              <a:t>r</a:t>
            </a:r>
            <a:r>
              <a:rPr sz="1000" spc="-15" dirty="0">
                <a:solidFill>
                  <a:srgbClr val="231F20"/>
                </a:solidFill>
                <a:latin typeface="Calibri"/>
                <a:cs typeface="Calibri"/>
              </a:rPr>
              <a:t>,</a:t>
            </a:r>
            <a:r>
              <a:rPr sz="1000" spc="-20" dirty="0">
                <a:solidFill>
                  <a:srgbClr val="231F20"/>
                </a:solidFill>
                <a:latin typeface="Calibri"/>
                <a:cs typeface="Calibri"/>
              </a:rPr>
              <a:t> </a:t>
            </a:r>
            <a:r>
              <a:rPr sz="1000" spc="-40" dirty="0">
                <a:solidFill>
                  <a:srgbClr val="231F20"/>
                </a:solidFill>
                <a:latin typeface="Calibri"/>
                <a:cs typeface="Calibri"/>
              </a:rPr>
              <a:t>the</a:t>
            </a:r>
            <a:r>
              <a:rPr sz="1000" spc="-20" dirty="0">
                <a:solidFill>
                  <a:srgbClr val="231F20"/>
                </a:solidFill>
                <a:latin typeface="Calibri"/>
                <a:cs typeface="Calibri"/>
              </a:rPr>
              <a:t> </a:t>
            </a:r>
            <a:r>
              <a:rPr sz="1000" spc="-40" dirty="0">
                <a:solidFill>
                  <a:srgbClr val="231F20"/>
                </a:solidFill>
                <a:latin typeface="Calibri"/>
                <a:cs typeface="Calibri"/>
              </a:rPr>
              <a:t>cascad</a:t>
            </a:r>
            <a:r>
              <a:rPr sz="1000" spc="-35" dirty="0">
                <a:solidFill>
                  <a:srgbClr val="231F20"/>
                </a:solidFill>
                <a:latin typeface="Calibri"/>
                <a:cs typeface="Calibri"/>
              </a:rPr>
              <a:t>e</a:t>
            </a:r>
            <a:r>
              <a:rPr sz="1000" spc="-20" dirty="0">
                <a:solidFill>
                  <a:srgbClr val="231F20"/>
                </a:solidFill>
                <a:latin typeface="Calibri"/>
                <a:cs typeface="Calibri"/>
              </a:rPr>
              <a:t> o</a:t>
            </a:r>
            <a:r>
              <a:rPr sz="1000" spc="-15" dirty="0">
                <a:solidFill>
                  <a:srgbClr val="231F20"/>
                </a:solidFill>
                <a:latin typeface="Calibri"/>
                <a:cs typeface="Calibri"/>
              </a:rPr>
              <a:t>f</a:t>
            </a:r>
            <a:r>
              <a:rPr sz="1000" spc="-20" dirty="0">
                <a:solidFill>
                  <a:srgbClr val="231F20"/>
                </a:solidFill>
                <a:latin typeface="Calibri"/>
                <a:cs typeface="Calibri"/>
              </a:rPr>
              <a:t> </a:t>
            </a:r>
            <a:r>
              <a:rPr sz="1000" spc="-40" dirty="0">
                <a:solidFill>
                  <a:srgbClr val="231F20"/>
                </a:solidFill>
                <a:latin typeface="Calibri"/>
                <a:cs typeface="Calibri"/>
              </a:rPr>
              <a:t>s</a:t>
            </a:r>
            <a:r>
              <a:rPr sz="1000" spc="-25" dirty="0">
                <a:solidFill>
                  <a:srgbClr val="231F20"/>
                </a:solidFill>
                <a:latin typeface="Calibri"/>
                <a:cs typeface="Calibri"/>
              </a:rPr>
              <a:t>t</a:t>
            </a:r>
            <a:r>
              <a:rPr sz="1000" dirty="0">
                <a:solidFill>
                  <a:srgbClr val="231F20"/>
                </a:solidFill>
                <a:latin typeface="Calibri"/>
                <a:cs typeface="Calibri"/>
              </a:rPr>
              <a:t>r</a:t>
            </a:r>
            <a:r>
              <a:rPr sz="1000" spc="-10" dirty="0">
                <a:solidFill>
                  <a:srgbClr val="231F20"/>
                </a:solidFill>
                <a:latin typeface="Calibri"/>
                <a:cs typeface="Calibri"/>
              </a:rPr>
              <a:t>on</a:t>
            </a:r>
            <a:r>
              <a:rPr sz="1000" spc="-5" dirty="0">
                <a:solidFill>
                  <a:srgbClr val="231F20"/>
                </a:solidFill>
                <a:latin typeface="Calibri"/>
                <a:cs typeface="Calibri"/>
              </a:rPr>
              <a:t>g</a:t>
            </a:r>
            <a:r>
              <a:rPr sz="1000" spc="-20" dirty="0">
                <a:solidFill>
                  <a:srgbClr val="231F20"/>
                </a:solidFill>
                <a:latin typeface="Calibri"/>
                <a:cs typeface="Calibri"/>
              </a:rPr>
              <a:t> classifiers  </a:t>
            </a:r>
            <a:r>
              <a:rPr sz="1000" spc="-5" dirty="0">
                <a:solidFill>
                  <a:srgbClr val="231F20"/>
                </a:solidFill>
                <a:latin typeface="Calibri"/>
                <a:cs typeface="Calibri"/>
              </a:rPr>
              <a:t>which </a:t>
            </a:r>
            <a:r>
              <a:rPr sz="1000" dirty="0">
                <a:solidFill>
                  <a:srgbClr val="231F20"/>
                </a:solidFill>
                <a:latin typeface="Calibri"/>
                <a:cs typeface="Calibri"/>
              </a:rPr>
              <a:t>form </a:t>
            </a:r>
            <a:r>
              <a:rPr sz="1000" spc="-35" dirty="0">
                <a:solidFill>
                  <a:srgbClr val="231F20"/>
                </a:solidFill>
                <a:latin typeface="Calibri"/>
                <a:cs typeface="Calibri"/>
              </a:rPr>
              <a:t>cascade</a:t>
            </a:r>
            <a:r>
              <a:rPr sz="1000" spc="-30" dirty="0">
                <a:solidFill>
                  <a:srgbClr val="231F20"/>
                </a:solidFill>
                <a:latin typeface="Calibri"/>
                <a:cs typeface="Calibri"/>
              </a:rPr>
              <a:t> </a:t>
            </a:r>
            <a:r>
              <a:rPr sz="1000" spc="-50" dirty="0">
                <a:solidFill>
                  <a:srgbClr val="231F20"/>
                </a:solidFill>
                <a:latin typeface="Calibri"/>
                <a:cs typeface="Calibri"/>
              </a:rPr>
              <a:t>tree</a:t>
            </a:r>
            <a:r>
              <a:rPr sz="1000" spc="-45" dirty="0">
                <a:solidFill>
                  <a:srgbClr val="231F20"/>
                </a:solidFill>
                <a:latin typeface="Calibri"/>
                <a:cs typeface="Calibri"/>
              </a:rPr>
              <a:t> </a:t>
            </a:r>
            <a:r>
              <a:rPr sz="1000" spc="10" dirty="0">
                <a:solidFill>
                  <a:srgbClr val="231F20"/>
                </a:solidFill>
                <a:latin typeface="Calibri"/>
                <a:cs typeface="Calibri"/>
              </a:rPr>
              <a:t>will </a:t>
            </a:r>
            <a:r>
              <a:rPr sz="1000" spc="-25" dirty="0">
                <a:solidFill>
                  <a:srgbClr val="231F20"/>
                </a:solidFill>
                <a:latin typeface="Calibri"/>
                <a:cs typeface="Calibri"/>
              </a:rPr>
              <a:t>make</a:t>
            </a:r>
            <a:r>
              <a:rPr sz="1000" spc="-20" dirty="0">
                <a:solidFill>
                  <a:srgbClr val="231F20"/>
                </a:solidFill>
                <a:latin typeface="Calibri"/>
                <a:cs typeface="Calibri"/>
              </a:rPr>
              <a:t> </a:t>
            </a:r>
            <a:r>
              <a:rPr sz="1000" spc="-40" dirty="0">
                <a:solidFill>
                  <a:srgbClr val="231F20"/>
                </a:solidFill>
                <a:latin typeface="Calibri"/>
                <a:cs typeface="Calibri"/>
              </a:rPr>
              <a:t>the</a:t>
            </a:r>
            <a:r>
              <a:rPr sz="1000" spc="-35" dirty="0">
                <a:solidFill>
                  <a:srgbClr val="231F20"/>
                </a:solidFill>
                <a:latin typeface="Calibri"/>
                <a:cs typeface="Calibri"/>
              </a:rPr>
              <a:t> </a:t>
            </a:r>
            <a:r>
              <a:rPr sz="1000" spc="-10" dirty="0">
                <a:solidFill>
                  <a:srgbClr val="231F20"/>
                </a:solidFill>
                <a:latin typeface="Calibri"/>
                <a:cs typeface="Calibri"/>
              </a:rPr>
              <a:t>computation </a:t>
            </a:r>
            <a:r>
              <a:rPr sz="1000" spc="-40" dirty="0">
                <a:solidFill>
                  <a:srgbClr val="231F20"/>
                </a:solidFill>
                <a:latin typeface="Calibri"/>
                <a:cs typeface="Calibri"/>
              </a:rPr>
              <a:t>even </a:t>
            </a:r>
            <a:r>
              <a:rPr sz="1000" spc="-35" dirty="0">
                <a:solidFill>
                  <a:srgbClr val="231F20"/>
                </a:solidFill>
                <a:latin typeface="Calibri"/>
                <a:cs typeface="Calibri"/>
              </a:rPr>
              <a:t> </a:t>
            </a:r>
            <a:r>
              <a:rPr sz="1000" spc="-20" dirty="0">
                <a:solidFill>
                  <a:srgbClr val="231F20"/>
                </a:solidFill>
                <a:latin typeface="Calibri"/>
                <a:cs typeface="Calibri"/>
              </a:rPr>
              <a:t>more </a:t>
            </a:r>
            <a:r>
              <a:rPr sz="1000" spc="-25" dirty="0">
                <a:solidFill>
                  <a:srgbClr val="231F20"/>
                </a:solidFill>
                <a:latin typeface="Calibri"/>
                <a:cs typeface="Calibri"/>
              </a:rPr>
              <a:t>eﬃcient. </a:t>
            </a:r>
            <a:r>
              <a:rPr sz="1000" spc="15" dirty="0">
                <a:solidFill>
                  <a:srgbClr val="231F20"/>
                </a:solidFill>
                <a:latin typeface="Calibri"/>
                <a:cs typeface="Calibri"/>
              </a:rPr>
              <a:t>Their </a:t>
            </a:r>
            <a:r>
              <a:rPr sz="1000" spc="-35" dirty="0">
                <a:solidFill>
                  <a:srgbClr val="231F20"/>
                </a:solidFill>
                <a:latin typeface="Calibri"/>
                <a:cs typeface="Calibri"/>
              </a:rPr>
              <a:t>system </a:t>
            </a:r>
            <a:r>
              <a:rPr sz="1000" spc="-5" dirty="0">
                <a:solidFill>
                  <a:srgbClr val="231F20"/>
                </a:solidFill>
                <a:latin typeface="Calibri"/>
                <a:cs typeface="Calibri"/>
              </a:rPr>
              <a:t>is </a:t>
            </a:r>
            <a:r>
              <a:rPr sz="1000" spc="-40" dirty="0">
                <a:solidFill>
                  <a:srgbClr val="231F20"/>
                </a:solidFill>
                <a:latin typeface="Calibri"/>
                <a:cs typeface="Calibri"/>
              </a:rPr>
              <a:t>the </a:t>
            </a:r>
            <a:r>
              <a:rPr sz="1000" spc="-15" dirty="0">
                <a:solidFill>
                  <a:srgbClr val="231F20"/>
                </a:solidFill>
                <a:latin typeface="Calibri"/>
                <a:cs typeface="Calibri"/>
              </a:rPr>
              <a:t>first real-time </a:t>
            </a:r>
            <a:r>
              <a:rPr sz="1000" spc="-10" dirty="0">
                <a:solidFill>
                  <a:srgbClr val="231F20"/>
                </a:solidFill>
                <a:latin typeface="Calibri"/>
                <a:cs typeface="Calibri"/>
              </a:rPr>
              <a:t>frontal-view </a:t>
            </a:r>
            <a:r>
              <a:rPr sz="1000" spc="-215" dirty="0">
                <a:solidFill>
                  <a:srgbClr val="231F20"/>
                </a:solidFill>
                <a:latin typeface="Calibri"/>
                <a:cs typeface="Calibri"/>
              </a:rPr>
              <a:t> </a:t>
            </a:r>
            <a:r>
              <a:rPr sz="1000" spc="-45" dirty="0">
                <a:solidFill>
                  <a:srgbClr val="231F20"/>
                </a:solidFill>
                <a:latin typeface="Calibri"/>
                <a:cs typeface="Calibri"/>
              </a:rPr>
              <a:t>face </a:t>
            </a:r>
            <a:r>
              <a:rPr sz="1000" spc="-40" dirty="0">
                <a:solidFill>
                  <a:srgbClr val="231F20"/>
                </a:solidFill>
                <a:latin typeface="Calibri"/>
                <a:cs typeface="Calibri"/>
              </a:rPr>
              <a:t>detector. </a:t>
            </a:r>
            <a:r>
              <a:rPr sz="1000" spc="-25" dirty="0">
                <a:solidFill>
                  <a:srgbClr val="231F20"/>
                </a:solidFill>
                <a:latin typeface="Calibri"/>
                <a:cs typeface="Calibri"/>
              </a:rPr>
              <a:t>However, </a:t>
            </a:r>
            <a:r>
              <a:rPr sz="1000" spc="-15" dirty="0">
                <a:solidFill>
                  <a:srgbClr val="231F20"/>
                </a:solidFill>
                <a:latin typeface="Calibri"/>
                <a:cs typeface="Calibri"/>
              </a:rPr>
              <a:t>their </a:t>
            </a:r>
            <a:r>
              <a:rPr sz="1000" spc="-35" dirty="0">
                <a:solidFill>
                  <a:srgbClr val="231F20"/>
                </a:solidFill>
                <a:latin typeface="Calibri"/>
                <a:cs typeface="Calibri"/>
              </a:rPr>
              <a:t>system </a:t>
            </a:r>
            <a:r>
              <a:rPr sz="1000" dirty="0">
                <a:solidFill>
                  <a:srgbClr val="231F20"/>
                </a:solidFill>
                <a:latin typeface="Calibri"/>
                <a:cs typeface="Calibri"/>
              </a:rPr>
              <a:t>still </a:t>
            </a:r>
            <a:r>
              <a:rPr sz="1000" spc="-30" dirty="0">
                <a:solidFill>
                  <a:srgbClr val="231F20"/>
                </a:solidFill>
                <a:latin typeface="Calibri"/>
                <a:cs typeface="Calibri"/>
              </a:rPr>
              <a:t>has </a:t>
            </a:r>
            <a:r>
              <a:rPr sz="1000" spc="-35" dirty="0">
                <a:solidFill>
                  <a:srgbClr val="231F20"/>
                </a:solidFill>
                <a:latin typeface="Calibri"/>
                <a:cs typeface="Calibri"/>
              </a:rPr>
              <a:t>some </a:t>
            </a:r>
            <a:r>
              <a:rPr sz="1000" spc="-20" dirty="0">
                <a:solidFill>
                  <a:srgbClr val="231F20"/>
                </a:solidFill>
                <a:latin typeface="Calibri"/>
                <a:cs typeface="Calibri"/>
              </a:rPr>
              <a:t>drawbacks. </a:t>
            </a:r>
            <a:r>
              <a:rPr sz="1000" spc="-215" dirty="0">
                <a:solidFill>
                  <a:srgbClr val="231F20"/>
                </a:solidFill>
                <a:latin typeface="Calibri"/>
                <a:cs typeface="Calibri"/>
              </a:rPr>
              <a:t> </a:t>
            </a:r>
            <a:r>
              <a:rPr sz="1000" spc="-15" dirty="0">
                <a:solidFill>
                  <a:srgbClr val="231F20"/>
                </a:solidFill>
                <a:latin typeface="Calibri"/>
                <a:cs typeface="Calibri"/>
              </a:rPr>
              <a:t>Since </a:t>
            </a:r>
            <a:r>
              <a:rPr sz="1000" spc="-40" dirty="0">
                <a:solidFill>
                  <a:srgbClr val="231F20"/>
                </a:solidFill>
                <a:latin typeface="Calibri"/>
                <a:cs typeface="Calibri"/>
              </a:rPr>
              <a:t>the</a:t>
            </a:r>
            <a:r>
              <a:rPr sz="1000" spc="-35" dirty="0">
                <a:solidFill>
                  <a:srgbClr val="231F20"/>
                </a:solidFill>
                <a:latin typeface="Calibri"/>
                <a:cs typeface="Calibri"/>
              </a:rPr>
              <a:t> </a:t>
            </a:r>
            <a:r>
              <a:rPr sz="1000" spc="-25" dirty="0">
                <a:solidFill>
                  <a:srgbClr val="231F20"/>
                </a:solidFill>
                <a:latin typeface="Calibri"/>
                <a:cs typeface="Calibri"/>
              </a:rPr>
              <a:t>detection</a:t>
            </a:r>
            <a:r>
              <a:rPr sz="1000" spc="-20" dirty="0">
                <a:solidFill>
                  <a:srgbClr val="231F20"/>
                </a:solidFill>
                <a:latin typeface="Calibri"/>
                <a:cs typeface="Calibri"/>
              </a:rPr>
              <a:t> </a:t>
            </a:r>
            <a:r>
              <a:rPr sz="1000" spc="-25" dirty="0">
                <a:solidFill>
                  <a:srgbClr val="231F20"/>
                </a:solidFill>
                <a:latin typeface="Calibri"/>
                <a:cs typeface="Calibri"/>
              </a:rPr>
              <a:t>results</a:t>
            </a:r>
            <a:r>
              <a:rPr sz="1000" spc="-20" dirty="0">
                <a:solidFill>
                  <a:srgbClr val="231F20"/>
                </a:solidFill>
                <a:latin typeface="Calibri"/>
                <a:cs typeface="Calibri"/>
              </a:rPr>
              <a:t> </a:t>
            </a:r>
            <a:r>
              <a:rPr sz="1000" spc="-30" dirty="0">
                <a:solidFill>
                  <a:srgbClr val="231F20"/>
                </a:solidFill>
                <a:latin typeface="Calibri"/>
                <a:cs typeface="Calibri"/>
              </a:rPr>
              <a:t>depend</a:t>
            </a:r>
            <a:r>
              <a:rPr sz="1000" spc="-25" dirty="0">
                <a:solidFill>
                  <a:srgbClr val="231F20"/>
                </a:solidFill>
                <a:latin typeface="Calibri"/>
                <a:cs typeface="Calibri"/>
              </a:rPr>
              <a:t> </a:t>
            </a:r>
            <a:r>
              <a:rPr sz="1000" dirty="0">
                <a:solidFill>
                  <a:srgbClr val="231F20"/>
                </a:solidFill>
                <a:latin typeface="Calibri"/>
                <a:cs typeface="Calibri"/>
              </a:rPr>
              <a:t>on </a:t>
            </a:r>
            <a:r>
              <a:rPr sz="1000" spc="-40" dirty="0">
                <a:solidFill>
                  <a:srgbClr val="231F20"/>
                </a:solidFill>
                <a:latin typeface="Calibri"/>
                <a:cs typeface="Calibri"/>
              </a:rPr>
              <a:t>weak</a:t>
            </a:r>
            <a:r>
              <a:rPr sz="1000" spc="-35" dirty="0">
                <a:solidFill>
                  <a:srgbClr val="231F20"/>
                </a:solidFill>
                <a:latin typeface="Calibri"/>
                <a:cs typeface="Calibri"/>
              </a:rPr>
              <a:t> </a:t>
            </a:r>
            <a:r>
              <a:rPr sz="1000" spc="-20" dirty="0">
                <a:solidFill>
                  <a:srgbClr val="231F20"/>
                </a:solidFill>
                <a:latin typeface="Calibri"/>
                <a:cs typeface="Calibri"/>
              </a:rPr>
              <a:t>classifiers, </a:t>
            </a:r>
            <a:r>
              <a:rPr sz="1000" spc="-40" dirty="0">
                <a:solidFill>
                  <a:srgbClr val="231F20"/>
                </a:solidFill>
                <a:latin typeface="Calibri"/>
                <a:cs typeface="Calibri"/>
              </a:rPr>
              <a:t>the </a:t>
            </a:r>
            <a:r>
              <a:rPr sz="1000" spc="-35" dirty="0">
                <a:solidFill>
                  <a:srgbClr val="231F20"/>
                </a:solidFill>
                <a:latin typeface="Calibri"/>
                <a:cs typeface="Calibri"/>
              </a:rPr>
              <a:t> </a:t>
            </a:r>
            <a:r>
              <a:rPr sz="1000" spc="-25" dirty="0">
                <a:solidFill>
                  <a:srgbClr val="231F20"/>
                </a:solidFill>
                <a:latin typeface="Calibri"/>
                <a:cs typeface="Calibri"/>
              </a:rPr>
              <a:t>detection results </a:t>
            </a:r>
            <a:r>
              <a:rPr sz="1000" spc="-30" dirty="0">
                <a:solidFill>
                  <a:srgbClr val="231F20"/>
                </a:solidFill>
                <a:latin typeface="Calibri"/>
                <a:cs typeface="Calibri"/>
              </a:rPr>
              <a:t>often </a:t>
            </a:r>
            <a:r>
              <a:rPr sz="1000" spc="-40" dirty="0">
                <a:solidFill>
                  <a:srgbClr val="231F20"/>
                </a:solidFill>
                <a:latin typeface="Calibri"/>
                <a:cs typeface="Calibri"/>
              </a:rPr>
              <a:t>have </a:t>
            </a:r>
            <a:r>
              <a:rPr sz="1000" spc="-15" dirty="0">
                <a:solidFill>
                  <a:srgbClr val="231F20"/>
                </a:solidFill>
                <a:latin typeface="Calibri"/>
                <a:cs typeface="Calibri"/>
              </a:rPr>
              <a:t>many </a:t>
            </a:r>
            <a:r>
              <a:rPr sz="1000" spc="-35" dirty="0">
                <a:solidFill>
                  <a:srgbClr val="231F20"/>
                </a:solidFill>
                <a:latin typeface="Calibri"/>
                <a:cs typeface="Calibri"/>
              </a:rPr>
              <a:t>false </a:t>
            </a:r>
            <a:r>
              <a:rPr sz="1000" spc="-20" dirty="0">
                <a:solidFill>
                  <a:srgbClr val="231F20"/>
                </a:solidFill>
                <a:latin typeface="Calibri"/>
                <a:cs typeface="Calibri"/>
              </a:rPr>
              <a:t>positives. </a:t>
            </a:r>
            <a:r>
              <a:rPr sz="1000" spc="-10" dirty="0">
                <a:solidFill>
                  <a:srgbClr val="231F20"/>
                </a:solidFill>
                <a:latin typeface="Calibri"/>
                <a:cs typeface="Calibri"/>
              </a:rPr>
              <a:t>To </a:t>
            </a:r>
            <a:r>
              <a:rPr sz="1000" spc="-45" dirty="0">
                <a:solidFill>
                  <a:srgbClr val="231F20"/>
                </a:solidFill>
                <a:latin typeface="Calibri"/>
                <a:cs typeface="Calibri"/>
              </a:rPr>
              <a:t>decrease </a:t>
            </a:r>
            <a:r>
              <a:rPr sz="1000" spc="-40" dirty="0">
                <a:solidFill>
                  <a:srgbClr val="231F20"/>
                </a:solidFill>
                <a:latin typeface="Calibri"/>
                <a:cs typeface="Calibri"/>
              </a:rPr>
              <a:t> </a:t>
            </a:r>
            <a:r>
              <a:rPr sz="1000" spc="-35" dirty="0">
                <a:solidFill>
                  <a:srgbClr val="231F20"/>
                </a:solidFill>
                <a:latin typeface="Calibri"/>
                <a:cs typeface="Calibri"/>
              </a:rPr>
              <a:t>the</a:t>
            </a:r>
            <a:r>
              <a:rPr sz="1000" spc="345" dirty="0">
                <a:solidFill>
                  <a:srgbClr val="231F20"/>
                </a:solidFill>
                <a:latin typeface="Calibri"/>
                <a:cs typeface="Calibri"/>
              </a:rPr>
              <a:t> </a:t>
            </a:r>
            <a:r>
              <a:rPr sz="1000" spc="-35" dirty="0">
                <a:solidFill>
                  <a:srgbClr val="231F20"/>
                </a:solidFill>
                <a:latin typeface="Calibri"/>
                <a:cs typeface="Calibri"/>
              </a:rPr>
              <a:t>rate</a:t>
            </a:r>
            <a:r>
              <a:rPr sz="1000" spc="345" dirty="0">
                <a:solidFill>
                  <a:srgbClr val="231F20"/>
                </a:solidFill>
                <a:latin typeface="Calibri"/>
                <a:cs typeface="Calibri"/>
              </a:rPr>
              <a:t> </a:t>
            </a:r>
            <a:r>
              <a:rPr sz="1000" spc="-15" dirty="0">
                <a:solidFill>
                  <a:srgbClr val="231F20"/>
                </a:solidFill>
                <a:latin typeface="Calibri"/>
                <a:cs typeface="Calibri"/>
              </a:rPr>
              <a:t>of</a:t>
            </a:r>
            <a:r>
              <a:rPr sz="1000" spc="200" dirty="0">
                <a:solidFill>
                  <a:srgbClr val="231F20"/>
                </a:solidFill>
                <a:latin typeface="Calibri"/>
                <a:cs typeface="Calibri"/>
              </a:rPr>
              <a:t> </a:t>
            </a:r>
            <a:r>
              <a:rPr sz="1000" spc="-35" dirty="0">
                <a:solidFill>
                  <a:srgbClr val="231F20"/>
                </a:solidFill>
                <a:latin typeface="Calibri"/>
                <a:cs typeface="Calibri"/>
              </a:rPr>
              <a:t>false</a:t>
            </a:r>
            <a:r>
              <a:rPr sz="1000" spc="350" dirty="0">
                <a:solidFill>
                  <a:srgbClr val="231F20"/>
                </a:solidFill>
                <a:latin typeface="Calibri"/>
                <a:cs typeface="Calibri"/>
              </a:rPr>
              <a:t> </a:t>
            </a:r>
            <a:r>
              <a:rPr sz="1000" spc="-20" dirty="0">
                <a:solidFill>
                  <a:srgbClr val="231F20"/>
                </a:solidFill>
                <a:latin typeface="Calibri"/>
                <a:cs typeface="Calibri"/>
              </a:rPr>
              <a:t>positives,</a:t>
            </a:r>
            <a:r>
              <a:rPr sz="1000" spc="190" dirty="0">
                <a:solidFill>
                  <a:srgbClr val="231F20"/>
                </a:solidFill>
                <a:latin typeface="Calibri"/>
                <a:cs typeface="Calibri"/>
              </a:rPr>
              <a:t> </a:t>
            </a:r>
            <a:r>
              <a:rPr sz="1000" dirty="0">
                <a:solidFill>
                  <a:srgbClr val="231F20"/>
                </a:solidFill>
                <a:latin typeface="Calibri"/>
                <a:cs typeface="Calibri"/>
              </a:rPr>
              <a:t>it</a:t>
            </a:r>
            <a:r>
              <a:rPr sz="1000" spc="225" dirty="0">
                <a:solidFill>
                  <a:srgbClr val="231F20"/>
                </a:solidFill>
                <a:latin typeface="Calibri"/>
                <a:cs typeface="Calibri"/>
              </a:rPr>
              <a:t> </a:t>
            </a:r>
            <a:r>
              <a:rPr sz="1000" spc="-5" dirty="0">
                <a:solidFill>
                  <a:srgbClr val="231F20"/>
                </a:solidFill>
                <a:latin typeface="Calibri"/>
                <a:cs typeface="Calibri"/>
              </a:rPr>
              <a:t>is</a:t>
            </a:r>
            <a:r>
              <a:rPr sz="1000" spc="215" dirty="0">
                <a:solidFill>
                  <a:srgbClr val="231F20"/>
                </a:solidFill>
                <a:latin typeface="Calibri"/>
                <a:cs typeface="Calibri"/>
              </a:rPr>
              <a:t> </a:t>
            </a:r>
            <a:r>
              <a:rPr sz="1000" spc="-15" dirty="0">
                <a:solidFill>
                  <a:srgbClr val="231F20"/>
                </a:solidFill>
                <a:latin typeface="Calibri"/>
                <a:cs typeface="Calibri"/>
              </a:rPr>
              <a:t>compelled</a:t>
            </a:r>
            <a:r>
              <a:rPr sz="1000" spc="409" dirty="0">
                <a:solidFill>
                  <a:srgbClr val="231F20"/>
                </a:solidFill>
                <a:latin typeface="Calibri"/>
                <a:cs typeface="Calibri"/>
              </a:rPr>
              <a:t> </a:t>
            </a:r>
            <a:r>
              <a:rPr sz="1000" spc="-25" dirty="0">
                <a:solidFill>
                  <a:srgbClr val="231F20"/>
                </a:solidFill>
                <a:latin typeface="Calibri"/>
                <a:cs typeface="Calibri"/>
              </a:rPr>
              <a:t>to</a:t>
            </a:r>
            <a:r>
              <a:rPr sz="1000" spc="375" dirty="0">
                <a:solidFill>
                  <a:srgbClr val="231F20"/>
                </a:solidFill>
                <a:latin typeface="Calibri"/>
                <a:cs typeface="Calibri"/>
              </a:rPr>
              <a:t> </a:t>
            </a:r>
            <a:r>
              <a:rPr sz="1000" spc="-25" dirty="0">
                <a:solidFill>
                  <a:srgbClr val="231F20"/>
                </a:solidFill>
                <a:latin typeface="Calibri"/>
                <a:cs typeface="Calibri"/>
              </a:rPr>
              <a:t>increase </a:t>
            </a:r>
            <a:r>
              <a:rPr sz="1000" spc="-20" dirty="0">
                <a:solidFill>
                  <a:srgbClr val="231F20"/>
                </a:solidFill>
                <a:latin typeface="Calibri"/>
                <a:cs typeface="Calibri"/>
              </a:rPr>
              <a:t> </a:t>
            </a:r>
            <a:r>
              <a:rPr sz="1000" spc="-40" dirty="0">
                <a:solidFill>
                  <a:srgbClr val="231F20"/>
                </a:solidFill>
                <a:latin typeface="Calibri"/>
                <a:cs typeface="Calibri"/>
              </a:rPr>
              <a:t>the</a:t>
            </a:r>
            <a:r>
              <a:rPr sz="1000" spc="-35" dirty="0">
                <a:solidFill>
                  <a:srgbClr val="231F20"/>
                </a:solidFill>
                <a:latin typeface="Calibri"/>
                <a:cs typeface="Calibri"/>
              </a:rPr>
              <a:t> </a:t>
            </a:r>
            <a:r>
              <a:rPr sz="1000" spc="-10" dirty="0">
                <a:solidFill>
                  <a:srgbClr val="231F20"/>
                </a:solidFill>
                <a:latin typeface="Calibri"/>
                <a:cs typeface="Calibri"/>
              </a:rPr>
              <a:t>number </a:t>
            </a:r>
            <a:r>
              <a:rPr sz="1000" spc="-15" dirty="0">
                <a:solidFill>
                  <a:srgbClr val="231F20"/>
                </a:solidFill>
                <a:latin typeface="Calibri"/>
                <a:cs typeface="Calibri"/>
              </a:rPr>
              <a:t>of</a:t>
            </a:r>
            <a:r>
              <a:rPr sz="1000" spc="-10" dirty="0">
                <a:solidFill>
                  <a:srgbClr val="231F20"/>
                </a:solidFill>
                <a:latin typeface="Calibri"/>
                <a:cs typeface="Calibri"/>
              </a:rPr>
              <a:t> </a:t>
            </a:r>
            <a:r>
              <a:rPr sz="1000" spc="-15" dirty="0">
                <a:solidFill>
                  <a:srgbClr val="231F20"/>
                </a:solidFill>
                <a:latin typeface="Calibri"/>
                <a:cs typeface="Calibri"/>
              </a:rPr>
              <a:t>strong</a:t>
            </a:r>
            <a:r>
              <a:rPr sz="1000" spc="-10" dirty="0">
                <a:solidFill>
                  <a:srgbClr val="231F20"/>
                </a:solidFill>
                <a:latin typeface="Calibri"/>
                <a:cs typeface="Calibri"/>
              </a:rPr>
              <a:t> </a:t>
            </a:r>
            <a:r>
              <a:rPr sz="1000" spc="-20" dirty="0">
                <a:solidFill>
                  <a:srgbClr val="231F20"/>
                </a:solidFill>
                <a:latin typeface="Calibri"/>
                <a:cs typeface="Calibri"/>
              </a:rPr>
              <a:t>classifiers</a:t>
            </a:r>
            <a:r>
              <a:rPr sz="1000" spc="-15" dirty="0">
                <a:solidFill>
                  <a:srgbClr val="231F20"/>
                </a:solidFill>
                <a:latin typeface="Calibri"/>
                <a:cs typeface="Calibri"/>
              </a:rPr>
              <a:t> and</a:t>
            </a:r>
            <a:r>
              <a:rPr sz="1000" spc="-10" dirty="0">
                <a:solidFill>
                  <a:srgbClr val="231F20"/>
                </a:solidFill>
                <a:latin typeface="Calibri"/>
                <a:cs typeface="Calibri"/>
              </a:rPr>
              <a:t> </a:t>
            </a:r>
            <a:r>
              <a:rPr sz="1000" spc="5" dirty="0">
                <a:solidFill>
                  <a:srgbClr val="231F20"/>
                </a:solidFill>
                <a:latin typeface="Calibri"/>
                <a:cs typeface="Calibri"/>
              </a:rPr>
              <a:t>Haar-like </a:t>
            </a:r>
            <a:r>
              <a:rPr sz="1000" spc="-40" dirty="0">
                <a:solidFill>
                  <a:srgbClr val="231F20"/>
                </a:solidFill>
                <a:latin typeface="Calibri"/>
                <a:cs typeface="Calibri"/>
              </a:rPr>
              <a:t>features</a:t>
            </a:r>
            <a:r>
              <a:rPr sz="1000" spc="-35" dirty="0">
                <a:solidFill>
                  <a:srgbClr val="231F20"/>
                </a:solidFill>
                <a:latin typeface="Calibri"/>
                <a:cs typeface="Calibri"/>
              </a:rPr>
              <a:t> </a:t>
            </a:r>
            <a:r>
              <a:rPr sz="1000" spc="20" dirty="0">
                <a:solidFill>
                  <a:srgbClr val="231F20"/>
                </a:solidFill>
                <a:latin typeface="Calibri"/>
                <a:cs typeface="Calibri"/>
              </a:rPr>
              <a:t>in </a:t>
            </a:r>
            <a:r>
              <a:rPr sz="1000" spc="25" dirty="0">
                <a:solidFill>
                  <a:srgbClr val="231F20"/>
                </a:solidFill>
                <a:latin typeface="Calibri"/>
                <a:cs typeface="Calibri"/>
              </a:rPr>
              <a:t> </a:t>
            </a:r>
            <a:r>
              <a:rPr sz="1000" spc="-40" dirty="0">
                <a:solidFill>
                  <a:srgbClr val="231F20"/>
                </a:solidFill>
                <a:latin typeface="Calibri"/>
                <a:cs typeface="Calibri"/>
              </a:rPr>
              <a:t>cascade</a:t>
            </a:r>
            <a:r>
              <a:rPr sz="1000" spc="-35" dirty="0">
                <a:solidFill>
                  <a:srgbClr val="231F20"/>
                </a:solidFill>
                <a:latin typeface="Calibri"/>
                <a:cs typeface="Calibri"/>
              </a:rPr>
              <a:t> </a:t>
            </a:r>
            <a:r>
              <a:rPr sz="1000" spc="-40" dirty="0">
                <a:solidFill>
                  <a:srgbClr val="231F20"/>
                </a:solidFill>
                <a:latin typeface="Calibri"/>
                <a:cs typeface="Calibri"/>
              </a:rPr>
              <a:t>tree,</a:t>
            </a:r>
            <a:r>
              <a:rPr sz="1000" spc="-35" dirty="0">
                <a:solidFill>
                  <a:srgbClr val="231F20"/>
                </a:solidFill>
                <a:latin typeface="Calibri"/>
                <a:cs typeface="Calibri"/>
              </a:rPr>
              <a:t> </a:t>
            </a:r>
            <a:r>
              <a:rPr sz="1000" spc="-15" dirty="0">
                <a:solidFill>
                  <a:srgbClr val="231F20"/>
                </a:solidFill>
                <a:latin typeface="Calibri"/>
                <a:cs typeface="Calibri"/>
              </a:rPr>
              <a:t>but</a:t>
            </a:r>
            <a:r>
              <a:rPr sz="1000" spc="195" dirty="0">
                <a:solidFill>
                  <a:srgbClr val="231F20"/>
                </a:solidFill>
                <a:latin typeface="Calibri"/>
                <a:cs typeface="Calibri"/>
              </a:rPr>
              <a:t> </a:t>
            </a:r>
            <a:r>
              <a:rPr sz="1000" spc="-10" dirty="0">
                <a:solidFill>
                  <a:srgbClr val="231F20"/>
                </a:solidFill>
                <a:latin typeface="Calibri"/>
                <a:cs typeface="Calibri"/>
              </a:rPr>
              <a:t>this</a:t>
            </a:r>
            <a:r>
              <a:rPr sz="1000" spc="204" dirty="0">
                <a:solidFill>
                  <a:srgbClr val="231F20"/>
                </a:solidFill>
                <a:latin typeface="Calibri"/>
                <a:cs typeface="Calibri"/>
              </a:rPr>
              <a:t> </a:t>
            </a:r>
            <a:r>
              <a:rPr sz="1000" spc="10" dirty="0">
                <a:solidFill>
                  <a:srgbClr val="231F20"/>
                </a:solidFill>
                <a:latin typeface="Calibri"/>
                <a:cs typeface="Calibri"/>
              </a:rPr>
              <a:t>will  </a:t>
            </a:r>
            <a:r>
              <a:rPr sz="1000" spc="-35" dirty="0">
                <a:solidFill>
                  <a:srgbClr val="231F20"/>
                </a:solidFill>
                <a:latin typeface="Calibri"/>
                <a:cs typeface="Calibri"/>
              </a:rPr>
              <a:t>cause</a:t>
            </a:r>
            <a:r>
              <a:rPr sz="1000" spc="155" dirty="0">
                <a:solidFill>
                  <a:srgbClr val="231F20"/>
                </a:solidFill>
                <a:latin typeface="Calibri"/>
                <a:cs typeface="Calibri"/>
              </a:rPr>
              <a:t> </a:t>
            </a:r>
            <a:r>
              <a:rPr sz="1000" spc="-45" dirty="0">
                <a:solidFill>
                  <a:srgbClr val="231F20"/>
                </a:solidFill>
                <a:latin typeface="Calibri"/>
                <a:cs typeface="Calibri"/>
              </a:rPr>
              <a:t>a</a:t>
            </a:r>
            <a:r>
              <a:rPr sz="1000" spc="135" dirty="0">
                <a:solidFill>
                  <a:srgbClr val="231F20"/>
                </a:solidFill>
                <a:latin typeface="Calibri"/>
                <a:cs typeface="Calibri"/>
              </a:rPr>
              <a:t> </a:t>
            </a:r>
            <a:r>
              <a:rPr sz="1000" spc="-5" dirty="0">
                <a:solidFill>
                  <a:srgbClr val="231F20"/>
                </a:solidFill>
                <a:latin typeface="Calibri"/>
                <a:cs typeface="Calibri"/>
              </a:rPr>
              <a:t>significant</a:t>
            </a:r>
            <a:r>
              <a:rPr sz="1000" spc="220" dirty="0">
                <a:solidFill>
                  <a:srgbClr val="231F20"/>
                </a:solidFill>
                <a:latin typeface="Calibri"/>
                <a:cs typeface="Calibri"/>
              </a:rPr>
              <a:t> </a:t>
            </a:r>
            <a:r>
              <a:rPr sz="1000" spc="-30" dirty="0">
                <a:solidFill>
                  <a:srgbClr val="231F20"/>
                </a:solidFill>
                <a:latin typeface="Calibri"/>
                <a:cs typeface="Calibri"/>
              </a:rPr>
              <a:t>increase</a:t>
            </a:r>
            <a:r>
              <a:rPr sz="1000" spc="165" dirty="0">
                <a:solidFill>
                  <a:srgbClr val="231F20"/>
                </a:solidFill>
                <a:latin typeface="Calibri"/>
                <a:cs typeface="Calibri"/>
              </a:rPr>
              <a:t> </a:t>
            </a:r>
            <a:r>
              <a:rPr sz="1000" spc="20" dirty="0">
                <a:solidFill>
                  <a:srgbClr val="231F20"/>
                </a:solidFill>
                <a:latin typeface="Calibri"/>
                <a:cs typeface="Calibri"/>
              </a:rPr>
              <a:t>in </a:t>
            </a:r>
            <a:r>
              <a:rPr sz="1000" spc="25" dirty="0">
                <a:solidFill>
                  <a:srgbClr val="231F20"/>
                </a:solidFill>
                <a:latin typeface="Calibri"/>
                <a:cs typeface="Calibri"/>
              </a:rPr>
              <a:t> </a:t>
            </a:r>
            <a:r>
              <a:rPr sz="1000" spc="-35" dirty="0">
                <a:solidFill>
                  <a:srgbClr val="231F20"/>
                </a:solidFill>
                <a:latin typeface="Calibri"/>
                <a:cs typeface="Calibri"/>
              </a:rPr>
              <a:t>the </a:t>
            </a:r>
            <a:r>
              <a:rPr sz="1000" spc="-20" dirty="0">
                <a:solidFill>
                  <a:srgbClr val="231F20"/>
                </a:solidFill>
                <a:latin typeface="Calibri"/>
                <a:cs typeface="Calibri"/>
              </a:rPr>
              <a:t>performance </a:t>
            </a:r>
            <a:r>
              <a:rPr sz="1000" spc="-15" dirty="0">
                <a:solidFill>
                  <a:srgbClr val="231F20"/>
                </a:solidFill>
                <a:latin typeface="Calibri"/>
                <a:cs typeface="Calibri"/>
              </a:rPr>
              <a:t>time, </a:t>
            </a:r>
            <a:r>
              <a:rPr sz="1000" spc="-10" dirty="0">
                <a:solidFill>
                  <a:srgbClr val="231F20"/>
                </a:solidFill>
                <a:latin typeface="Calibri"/>
                <a:cs typeface="Calibri"/>
              </a:rPr>
              <a:t>and </a:t>
            </a:r>
            <a:r>
              <a:rPr sz="1000" spc="-25" dirty="0">
                <a:solidFill>
                  <a:srgbClr val="231F20"/>
                </a:solidFill>
                <a:latin typeface="Calibri"/>
                <a:cs typeface="Calibri"/>
              </a:rPr>
              <a:t>detection </a:t>
            </a:r>
            <a:r>
              <a:rPr sz="1000" spc="-35" dirty="0">
                <a:solidFill>
                  <a:srgbClr val="231F20"/>
                </a:solidFill>
                <a:latin typeface="Calibri"/>
                <a:cs typeface="Calibri"/>
              </a:rPr>
              <a:t>rate </a:t>
            </a:r>
            <a:r>
              <a:rPr sz="1000" spc="-15" dirty="0">
                <a:solidFill>
                  <a:srgbClr val="231F20"/>
                </a:solidFill>
                <a:latin typeface="Calibri"/>
                <a:cs typeface="Calibri"/>
              </a:rPr>
              <a:t>can </a:t>
            </a:r>
            <a:r>
              <a:rPr sz="1000" spc="-50" dirty="0">
                <a:solidFill>
                  <a:srgbClr val="231F20"/>
                </a:solidFill>
                <a:latin typeface="Calibri"/>
                <a:cs typeface="Calibri"/>
              </a:rPr>
              <a:t>be </a:t>
            </a:r>
            <a:r>
              <a:rPr sz="1000" spc="-35" dirty="0">
                <a:solidFill>
                  <a:srgbClr val="231F20"/>
                </a:solidFill>
                <a:latin typeface="Calibri"/>
                <a:cs typeface="Calibri"/>
              </a:rPr>
              <a:t>decreased. </a:t>
            </a:r>
            <a:r>
              <a:rPr sz="1000" spc="-30" dirty="0">
                <a:solidFill>
                  <a:srgbClr val="231F20"/>
                </a:solidFill>
                <a:latin typeface="Calibri"/>
                <a:cs typeface="Calibri"/>
              </a:rPr>
              <a:t> </a:t>
            </a:r>
            <a:r>
              <a:rPr sz="1000" spc="15" dirty="0">
                <a:solidFill>
                  <a:srgbClr val="231F20"/>
                </a:solidFill>
                <a:latin typeface="Calibri"/>
                <a:cs typeface="Calibri"/>
              </a:rPr>
              <a:t>Thus, </a:t>
            </a:r>
            <a:r>
              <a:rPr sz="1000" spc="-25" dirty="0">
                <a:solidFill>
                  <a:srgbClr val="231F20"/>
                </a:solidFill>
                <a:latin typeface="Calibri"/>
                <a:cs typeface="Calibri"/>
              </a:rPr>
              <a:t>to </a:t>
            </a:r>
            <a:r>
              <a:rPr sz="1000" spc="-30" dirty="0">
                <a:solidFill>
                  <a:srgbClr val="231F20"/>
                </a:solidFill>
                <a:latin typeface="Calibri"/>
                <a:cs typeface="Calibri"/>
              </a:rPr>
              <a:t>deal </a:t>
            </a:r>
            <a:r>
              <a:rPr sz="1000" spc="-5" dirty="0">
                <a:solidFill>
                  <a:srgbClr val="231F20"/>
                </a:solidFill>
                <a:latin typeface="Calibri"/>
                <a:cs typeface="Calibri"/>
              </a:rPr>
              <a:t>with </a:t>
            </a:r>
            <a:r>
              <a:rPr sz="1000" spc="-35" dirty="0">
                <a:solidFill>
                  <a:srgbClr val="231F20"/>
                </a:solidFill>
                <a:latin typeface="Calibri"/>
                <a:cs typeface="Calibri"/>
              </a:rPr>
              <a:t>the </a:t>
            </a:r>
            <a:r>
              <a:rPr sz="1000" spc="-20" dirty="0">
                <a:solidFill>
                  <a:srgbClr val="231F20"/>
                </a:solidFill>
                <a:latin typeface="Calibri"/>
                <a:cs typeface="Calibri"/>
              </a:rPr>
              <a:t>issue, </a:t>
            </a:r>
            <a:r>
              <a:rPr sz="1000" spc="-65" dirty="0">
                <a:solidFill>
                  <a:srgbClr val="231F20"/>
                </a:solidFill>
                <a:latin typeface="Calibri"/>
                <a:cs typeface="Calibri"/>
              </a:rPr>
              <a:t>we</a:t>
            </a:r>
            <a:r>
              <a:rPr sz="1000" spc="-60" dirty="0">
                <a:solidFill>
                  <a:srgbClr val="231F20"/>
                </a:solidFill>
                <a:latin typeface="Calibri"/>
                <a:cs typeface="Calibri"/>
              </a:rPr>
              <a:t> </a:t>
            </a:r>
            <a:r>
              <a:rPr sz="1000" spc="-5" dirty="0">
                <a:solidFill>
                  <a:srgbClr val="231F20"/>
                </a:solidFill>
                <a:latin typeface="Calibri"/>
                <a:cs typeface="Calibri"/>
              </a:rPr>
              <a:t>should </a:t>
            </a:r>
            <a:r>
              <a:rPr sz="1000" spc="-10" dirty="0">
                <a:solidFill>
                  <a:srgbClr val="231F20"/>
                </a:solidFill>
                <a:latin typeface="Calibri"/>
                <a:cs typeface="Calibri"/>
              </a:rPr>
              <a:t>combine AdaBoost </a:t>
            </a:r>
            <a:r>
              <a:rPr sz="1000" spc="-5" dirty="0">
                <a:solidFill>
                  <a:srgbClr val="231F20"/>
                </a:solidFill>
                <a:latin typeface="Calibri"/>
                <a:cs typeface="Calibri"/>
              </a:rPr>
              <a:t> </a:t>
            </a:r>
            <a:r>
              <a:rPr sz="1000" spc="-10" dirty="0">
                <a:solidFill>
                  <a:srgbClr val="231F20"/>
                </a:solidFill>
                <a:latin typeface="Calibri"/>
                <a:cs typeface="Calibri"/>
              </a:rPr>
              <a:t>with </a:t>
            </a:r>
            <a:r>
              <a:rPr sz="1000" spc="-25" dirty="0">
                <a:solidFill>
                  <a:srgbClr val="231F20"/>
                </a:solidFill>
                <a:latin typeface="Calibri"/>
                <a:cs typeface="Calibri"/>
              </a:rPr>
              <a:t>other </a:t>
            </a:r>
            <a:r>
              <a:rPr sz="1000" spc="-15" dirty="0">
                <a:solidFill>
                  <a:srgbClr val="231F20"/>
                </a:solidFill>
                <a:latin typeface="Calibri"/>
                <a:cs typeface="Calibri"/>
              </a:rPr>
              <a:t>machine </a:t>
            </a:r>
            <a:r>
              <a:rPr sz="1000" spc="-10" dirty="0">
                <a:solidFill>
                  <a:srgbClr val="231F20"/>
                </a:solidFill>
                <a:latin typeface="Calibri"/>
                <a:cs typeface="Calibri"/>
              </a:rPr>
              <a:t>learning </a:t>
            </a:r>
            <a:r>
              <a:rPr sz="1000" spc="-25" dirty="0">
                <a:solidFill>
                  <a:srgbClr val="231F20"/>
                </a:solidFill>
                <a:latin typeface="Calibri"/>
                <a:cs typeface="Calibri"/>
              </a:rPr>
              <a:t>techniques to </a:t>
            </a:r>
            <a:r>
              <a:rPr sz="1000" spc="-30" dirty="0">
                <a:solidFill>
                  <a:srgbClr val="231F20"/>
                </a:solidFill>
                <a:latin typeface="Calibri"/>
                <a:cs typeface="Calibri"/>
              </a:rPr>
              <a:t>achieve </a:t>
            </a:r>
            <a:r>
              <a:rPr sz="1000" spc="-40" dirty="0">
                <a:solidFill>
                  <a:srgbClr val="231F20"/>
                </a:solidFill>
                <a:latin typeface="Calibri"/>
                <a:cs typeface="Calibri"/>
              </a:rPr>
              <a:t>the same </a:t>
            </a:r>
            <a:r>
              <a:rPr sz="1000" spc="-35" dirty="0">
                <a:solidFill>
                  <a:srgbClr val="231F20"/>
                </a:solidFill>
                <a:latin typeface="Calibri"/>
                <a:cs typeface="Calibri"/>
              </a:rPr>
              <a:t> </a:t>
            </a:r>
            <a:r>
              <a:rPr sz="1000" spc="-45" dirty="0">
                <a:solidFill>
                  <a:srgbClr val="231F20"/>
                </a:solidFill>
                <a:latin typeface="Calibri"/>
                <a:cs typeface="Calibri"/>
              </a:rPr>
              <a:t>face </a:t>
            </a:r>
            <a:r>
              <a:rPr sz="1000" spc="-25" dirty="0">
                <a:solidFill>
                  <a:srgbClr val="231F20"/>
                </a:solidFill>
                <a:latin typeface="Calibri"/>
                <a:cs typeface="Calibri"/>
              </a:rPr>
              <a:t>detecting </a:t>
            </a:r>
            <a:r>
              <a:rPr sz="1000" spc="-15" dirty="0">
                <a:solidFill>
                  <a:srgbClr val="231F20"/>
                </a:solidFill>
                <a:latin typeface="Calibri"/>
                <a:cs typeface="Calibri"/>
              </a:rPr>
              <a:t>ratios but </a:t>
            </a:r>
            <a:r>
              <a:rPr sz="1000" spc="-10" dirty="0">
                <a:solidFill>
                  <a:srgbClr val="231F20"/>
                </a:solidFill>
                <a:latin typeface="Calibri"/>
                <a:cs typeface="Calibri"/>
              </a:rPr>
              <a:t>with </a:t>
            </a:r>
            <a:r>
              <a:rPr sz="1000" spc="-40" dirty="0">
                <a:solidFill>
                  <a:srgbClr val="231F20"/>
                </a:solidFill>
                <a:latin typeface="Calibri"/>
                <a:cs typeface="Calibri"/>
              </a:rPr>
              <a:t>the </a:t>
            </a:r>
            <a:r>
              <a:rPr sz="1000" spc="15" dirty="0">
                <a:solidFill>
                  <a:srgbClr val="231F20"/>
                </a:solidFill>
                <a:latin typeface="Calibri"/>
                <a:cs typeface="Calibri"/>
              </a:rPr>
              <a:t>minimum </a:t>
            </a:r>
            <a:r>
              <a:rPr sz="1000" spc="-10" dirty="0">
                <a:solidFill>
                  <a:srgbClr val="231F20"/>
                </a:solidFill>
                <a:latin typeface="Calibri"/>
                <a:cs typeface="Calibri"/>
              </a:rPr>
              <a:t>number </a:t>
            </a:r>
            <a:r>
              <a:rPr sz="1000" spc="-15" dirty="0">
                <a:solidFill>
                  <a:srgbClr val="231F20"/>
                </a:solidFill>
                <a:latin typeface="Calibri"/>
                <a:cs typeface="Calibri"/>
              </a:rPr>
              <a:t>of </a:t>
            </a:r>
            <a:r>
              <a:rPr sz="1000" spc="-40" dirty="0">
                <a:solidFill>
                  <a:srgbClr val="231F20"/>
                </a:solidFill>
                <a:latin typeface="Calibri"/>
                <a:cs typeface="Calibri"/>
              </a:rPr>
              <a:t>false </a:t>
            </a:r>
            <a:r>
              <a:rPr sz="1000" spc="-35" dirty="0">
                <a:solidFill>
                  <a:srgbClr val="231F20"/>
                </a:solidFill>
                <a:latin typeface="Calibri"/>
                <a:cs typeface="Calibri"/>
              </a:rPr>
              <a:t> </a:t>
            </a:r>
            <a:r>
              <a:rPr sz="1000" spc="-20" dirty="0">
                <a:solidFill>
                  <a:srgbClr val="231F20"/>
                </a:solidFill>
                <a:latin typeface="Calibri"/>
                <a:cs typeface="Calibri"/>
              </a:rPr>
              <a:t>positives</a:t>
            </a:r>
            <a:r>
              <a:rPr sz="1000" dirty="0">
                <a:solidFill>
                  <a:srgbClr val="231F20"/>
                </a:solidFill>
                <a:latin typeface="Calibri"/>
                <a:cs typeface="Calibri"/>
              </a:rPr>
              <a:t> </a:t>
            </a:r>
            <a:r>
              <a:rPr sz="1000" spc="-10" dirty="0">
                <a:solidFill>
                  <a:srgbClr val="231F20"/>
                </a:solidFill>
                <a:latin typeface="Calibri"/>
                <a:cs typeface="Calibri"/>
              </a:rPr>
              <a:t>and</a:t>
            </a:r>
            <a:r>
              <a:rPr sz="1000" dirty="0">
                <a:solidFill>
                  <a:srgbClr val="231F20"/>
                </a:solidFill>
                <a:latin typeface="Calibri"/>
                <a:cs typeface="Calibri"/>
              </a:rPr>
              <a:t> </a:t>
            </a:r>
            <a:r>
              <a:rPr sz="1000" spc="-35" dirty="0">
                <a:solidFill>
                  <a:srgbClr val="231F20"/>
                </a:solidFill>
                <a:latin typeface="Calibri"/>
                <a:cs typeface="Calibri"/>
              </a:rPr>
              <a:t>the</a:t>
            </a:r>
            <a:r>
              <a:rPr sz="1000" dirty="0">
                <a:solidFill>
                  <a:srgbClr val="231F20"/>
                </a:solidFill>
                <a:latin typeface="Calibri"/>
                <a:cs typeface="Calibri"/>
              </a:rPr>
              <a:t> </a:t>
            </a:r>
            <a:r>
              <a:rPr sz="1000" spc="15" dirty="0">
                <a:solidFill>
                  <a:srgbClr val="231F20"/>
                </a:solidFill>
                <a:latin typeface="Calibri"/>
                <a:cs typeface="Calibri"/>
              </a:rPr>
              <a:t>running</a:t>
            </a:r>
            <a:r>
              <a:rPr sz="1000" dirty="0">
                <a:solidFill>
                  <a:srgbClr val="231F20"/>
                </a:solidFill>
                <a:latin typeface="Calibri"/>
                <a:cs typeface="Calibri"/>
              </a:rPr>
              <a:t> </a:t>
            </a:r>
            <a:r>
              <a:rPr sz="1000" spc="-15" dirty="0">
                <a:solidFill>
                  <a:srgbClr val="231F20"/>
                </a:solidFill>
                <a:latin typeface="Calibri"/>
                <a:cs typeface="Calibri"/>
              </a:rPr>
              <a:t>time.</a:t>
            </a:r>
            <a:endParaRPr sz="1000">
              <a:latin typeface="Calibri"/>
              <a:cs typeface="Calibri"/>
            </a:endParaRPr>
          </a:p>
          <a:p>
            <a:pPr marL="201930" algn="just">
              <a:lnSpc>
                <a:spcPts val="994"/>
              </a:lnSpc>
            </a:pPr>
            <a:r>
              <a:rPr sz="1000" spc="5" dirty="0">
                <a:solidFill>
                  <a:srgbClr val="231F20"/>
                </a:solidFill>
                <a:latin typeface="Calibri"/>
                <a:cs typeface="Calibri"/>
              </a:rPr>
              <a:t>One</a:t>
            </a:r>
            <a:r>
              <a:rPr sz="1000" spc="130" dirty="0">
                <a:solidFill>
                  <a:srgbClr val="231F20"/>
                </a:solidFill>
                <a:latin typeface="Calibri"/>
                <a:cs typeface="Calibri"/>
              </a:rPr>
              <a:t> </a:t>
            </a:r>
            <a:r>
              <a:rPr sz="1000" spc="-15" dirty="0">
                <a:solidFill>
                  <a:srgbClr val="231F20"/>
                </a:solidFill>
                <a:latin typeface="Calibri"/>
                <a:cs typeface="Calibri"/>
              </a:rPr>
              <a:t>of</a:t>
            </a:r>
            <a:r>
              <a:rPr sz="1000" spc="130" dirty="0">
                <a:solidFill>
                  <a:srgbClr val="231F20"/>
                </a:solidFill>
                <a:latin typeface="Calibri"/>
                <a:cs typeface="Calibri"/>
              </a:rPr>
              <a:t> </a:t>
            </a:r>
            <a:r>
              <a:rPr sz="1000" spc="-35" dirty="0">
                <a:solidFill>
                  <a:srgbClr val="231F20"/>
                </a:solidFill>
                <a:latin typeface="Calibri"/>
                <a:cs typeface="Calibri"/>
              </a:rPr>
              <a:t>the</a:t>
            </a:r>
            <a:r>
              <a:rPr sz="1000" spc="130" dirty="0">
                <a:solidFill>
                  <a:srgbClr val="231F20"/>
                </a:solidFill>
                <a:latin typeface="Calibri"/>
                <a:cs typeface="Calibri"/>
              </a:rPr>
              <a:t> </a:t>
            </a:r>
            <a:r>
              <a:rPr sz="1000" spc="-5" dirty="0">
                <a:solidFill>
                  <a:srgbClr val="231F20"/>
                </a:solidFill>
                <a:latin typeface="Calibri"/>
                <a:cs typeface="Calibri"/>
              </a:rPr>
              <a:t>popular</a:t>
            </a:r>
            <a:r>
              <a:rPr sz="1000" spc="130" dirty="0">
                <a:solidFill>
                  <a:srgbClr val="231F20"/>
                </a:solidFill>
                <a:latin typeface="Calibri"/>
                <a:cs typeface="Calibri"/>
              </a:rPr>
              <a:t> </a:t>
            </a:r>
            <a:r>
              <a:rPr sz="1000" spc="-20" dirty="0">
                <a:solidFill>
                  <a:srgbClr val="231F20"/>
                </a:solidFill>
                <a:latin typeface="Calibri"/>
                <a:cs typeface="Calibri"/>
              </a:rPr>
              <a:t>methods</a:t>
            </a:r>
            <a:r>
              <a:rPr sz="1000" spc="130" dirty="0">
                <a:solidFill>
                  <a:srgbClr val="231F20"/>
                </a:solidFill>
                <a:latin typeface="Calibri"/>
                <a:cs typeface="Calibri"/>
              </a:rPr>
              <a:t> </a:t>
            </a:r>
            <a:r>
              <a:rPr sz="1000" spc="-5" dirty="0">
                <a:solidFill>
                  <a:srgbClr val="231F20"/>
                </a:solidFill>
                <a:latin typeface="Calibri"/>
                <a:cs typeface="Calibri"/>
              </a:rPr>
              <a:t>having</a:t>
            </a:r>
            <a:r>
              <a:rPr sz="1000" spc="130" dirty="0">
                <a:solidFill>
                  <a:srgbClr val="231F20"/>
                </a:solidFill>
                <a:latin typeface="Calibri"/>
                <a:cs typeface="Calibri"/>
              </a:rPr>
              <a:t> </a:t>
            </a:r>
            <a:r>
              <a:rPr sz="1000" spc="-35" dirty="0">
                <a:solidFill>
                  <a:srgbClr val="231F20"/>
                </a:solidFill>
                <a:latin typeface="Calibri"/>
                <a:cs typeface="Calibri"/>
              </a:rPr>
              <a:t>the</a:t>
            </a:r>
            <a:r>
              <a:rPr sz="1000" spc="135" dirty="0">
                <a:solidFill>
                  <a:srgbClr val="231F20"/>
                </a:solidFill>
                <a:latin typeface="Calibri"/>
                <a:cs typeface="Calibri"/>
              </a:rPr>
              <a:t> </a:t>
            </a:r>
            <a:r>
              <a:rPr sz="1000" spc="-35" dirty="0">
                <a:solidFill>
                  <a:srgbClr val="231F20"/>
                </a:solidFill>
                <a:latin typeface="Calibri"/>
                <a:cs typeface="Calibri"/>
              </a:rPr>
              <a:t>same</a:t>
            </a:r>
            <a:r>
              <a:rPr sz="1000" spc="130" dirty="0">
                <a:solidFill>
                  <a:srgbClr val="231F20"/>
                </a:solidFill>
                <a:latin typeface="Calibri"/>
                <a:cs typeface="Calibri"/>
              </a:rPr>
              <a:t> </a:t>
            </a:r>
            <a:r>
              <a:rPr sz="1000" spc="-20" dirty="0">
                <a:solidFill>
                  <a:srgbClr val="231F20"/>
                </a:solidFill>
                <a:latin typeface="Calibri"/>
                <a:cs typeface="Calibri"/>
              </a:rPr>
              <a:t>achieve-</a:t>
            </a:r>
            <a:endParaRPr sz="1000">
              <a:latin typeface="Calibri"/>
              <a:cs typeface="Calibri"/>
            </a:endParaRPr>
          </a:p>
          <a:p>
            <a:pPr marL="12700" marR="5080" algn="just">
              <a:lnSpc>
                <a:spcPct val="96000"/>
              </a:lnSpc>
              <a:spcBef>
                <a:spcPts val="15"/>
              </a:spcBef>
            </a:pPr>
            <a:r>
              <a:rPr sz="1000" spc="-25" dirty="0">
                <a:solidFill>
                  <a:srgbClr val="231F20"/>
                </a:solidFill>
                <a:latin typeface="Calibri"/>
                <a:cs typeface="Calibri"/>
              </a:rPr>
              <a:t>ment</a:t>
            </a:r>
            <a:r>
              <a:rPr sz="1000" spc="-20" dirty="0">
                <a:solidFill>
                  <a:srgbClr val="231F20"/>
                </a:solidFill>
                <a:latin typeface="Calibri"/>
                <a:cs typeface="Calibri"/>
              </a:rPr>
              <a:t> </a:t>
            </a:r>
            <a:r>
              <a:rPr sz="1000" spc="-45" dirty="0">
                <a:solidFill>
                  <a:srgbClr val="231F20"/>
                </a:solidFill>
                <a:latin typeface="Calibri"/>
                <a:cs typeface="Calibri"/>
              </a:rPr>
              <a:t>as</a:t>
            </a:r>
            <a:r>
              <a:rPr sz="1000" spc="-40" dirty="0">
                <a:solidFill>
                  <a:srgbClr val="231F20"/>
                </a:solidFill>
                <a:latin typeface="Calibri"/>
                <a:cs typeface="Calibri"/>
              </a:rPr>
              <a:t> </a:t>
            </a:r>
            <a:r>
              <a:rPr sz="1000" spc="-25" dirty="0">
                <a:solidFill>
                  <a:srgbClr val="231F20"/>
                </a:solidFill>
                <a:latin typeface="Calibri"/>
                <a:cs typeface="Calibri"/>
              </a:rPr>
              <a:t>well</a:t>
            </a:r>
            <a:r>
              <a:rPr sz="1000" spc="175" dirty="0">
                <a:solidFill>
                  <a:srgbClr val="231F20"/>
                </a:solidFill>
                <a:latin typeface="Calibri"/>
                <a:cs typeface="Calibri"/>
              </a:rPr>
              <a:t> </a:t>
            </a:r>
            <a:r>
              <a:rPr sz="1000" spc="-5" dirty="0">
                <a:solidFill>
                  <a:srgbClr val="231F20"/>
                </a:solidFill>
                <a:latin typeface="Calibri"/>
                <a:cs typeface="Calibri"/>
              </a:rPr>
              <a:t>is artificial </a:t>
            </a:r>
            <a:r>
              <a:rPr sz="1000" spc="-15" dirty="0">
                <a:solidFill>
                  <a:srgbClr val="231F20"/>
                </a:solidFill>
                <a:latin typeface="Calibri"/>
                <a:cs typeface="Calibri"/>
              </a:rPr>
              <a:t>neural </a:t>
            </a:r>
            <a:r>
              <a:rPr sz="1000" spc="-25" dirty="0">
                <a:solidFill>
                  <a:srgbClr val="231F20"/>
                </a:solidFill>
                <a:latin typeface="Calibri"/>
                <a:cs typeface="Calibri"/>
              </a:rPr>
              <a:t>networks</a:t>
            </a:r>
            <a:r>
              <a:rPr sz="1000" spc="175" dirty="0">
                <a:solidFill>
                  <a:srgbClr val="231F20"/>
                </a:solidFill>
                <a:latin typeface="Calibri"/>
                <a:cs typeface="Calibri"/>
              </a:rPr>
              <a:t> </a:t>
            </a:r>
            <a:r>
              <a:rPr sz="1000" spc="50" dirty="0">
                <a:solidFill>
                  <a:srgbClr val="231F20"/>
                </a:solidFill>
                <a:latin typeface="Calibri"/>
                <a:cs typeface="Calibri"/>
              </a:rPr>
              <a:t>(ANNs) </a:t>
            </a:r>
            <a:r>
              <a:rPr sz="1000" spc="15" dirty="0">
                <a:solidFill>
                  <a:srgbClr val="231F20"/>
                </a:solidFill>
                <a:latin typeface="Calibri"/>
                <a:cs typeface="Calibri"/>
              </a:rPr>
              <a:t>[</a:t>
            </a:r>
            <a:r>
              <a:rPr sz="1000" spc="15" dirty="0">
                <a:latin typeface="Calibri"/>
                <a:cs typeface="Calibri"/>
              </a:rPr>
              <a:t>7</a:t>
            </a:r>
            <a:r>
              <a:rPr sz="1000" spc="15" dirty="0">
                <a:solidFill>
                  <a:srgbClr val="231F20"/>
                </a:solidFill>
                <a:latin typeface="Calibri"/>
                <a:cs typeface="Calibri"/>
              </a:rPr>
              <a:t>]. </a:t>
            </a:r>
            <a:r>
              <a:rPr sz="1000" spc="80" dirty="0">
                <a:solidFill>
                  <a:srgbClr val="231F20"/>
                </a:solidFill>
                <a:latin typeface="Calibri"/>
                <a:cs typeface="Calibri"/>
              </a:rPr>
              <a:t>ANN </a:t>
            </a:r>
            <a:r>
              <a:rPr sz="1000" spc="-215" dirty="0">
                <a:solidFill>
                  <a:srgbClr val="231F20"/>
                </a:solidFill>
                <a:latin typeface="Calibri"/>
                <a:cs typeface="Calibri"/>
              </a:rPr>
              <a:t> </a:t>
            </a:r>
            <a:r>
              <a:rPr sz="1000" spc="-5" dirty="0">
                <a:solidFill>
                  <a:srgbClr val="231F20"/>
                </a:solidFill>
                <a:latin typeface="Calibri"/>
                <a:cs typeface="Calibri"/>
              </a:rPr>
              <a:t>is</a:t>
            </a:r>
            <a:r>
              <a:rPr sz="1000" dirty="0">
                <a:solidFill>
                  <a:srgbClr val="231F20"/>
                </a:solidFill>
                <a:latin typeface="Calibri"/>
                <a:cs typeface="Calibri"/>
              </a:rPr>
              <a:t> </a:t>
            </a:r>
            <a:r>
              <a:rPr sz="1000" spc="-40" dirty="0">
                <a:solidFill>
                  <a:srgbClr val="231F20"/>
                </a:solidFill>
                <a:latin typeface="Calibri"/>
                <a:cs typeface="Calibri"/>
              </a:rPr>
              <a:t>the</a:t>
            </a:r>
            <a:r>
              <a:rPr sz="1000" spc="-35" dirty="0">
                <a:solidFill>
                  <a:srgbClr val="231F20"/>
                </a:solidFill>
                <a:latin typeface="Calibri"/>
                <a:cs typeface="Calibri"/>
              </a:rPr>
              <a:t> </a:t>
            </a:r>
            <a:r>
              <a:rPr sz="1000" spc="-20" dirty="0">
                <a:solidFill>
                  <a:srgbClr val="231F20"/>
                </a:solidFill>
                <a:latin typeface="Calibri"/>
                <a:cs typeface="Calibri"/>
              </a:rPr>
              <a:t>term</a:t>
            </a:r>
            <a:r>
              <a:rPr sz="1000" spc="-15" dirty="0">
                <a:solidFill>
                  <a:srgbClr val="231F20"/>
                </a:solidFill>
                <a:latin typeface="Calibri"/>
                <a:cs typeface="Calibri"/>
              </a:rPr>
              <a:t> </a:t>
            </a:r>
            <a:r>
              <a:rPr sz="1000" dirty="0">
                <a:solidFill>
                  <a:srgbClr val="231F20"/>
                </a:solidFill>
                <a:latin typeface="Calibri"/>
                <a:cs typeface="Calibri"/>
              </a:rPr>
              <a:t>on</a:t>
            </a:r>
            <a:r>
              <a:rPr sz="1000" spc="5" dirty="0">
                <a:solidFill>
                  <a:srgbClr val="231F20"/>
                </a:solidFill>
                <a:latin typeface="Calibri"/>
                <a:cs typeface="Calibri"/>
              </a:rPr>
              <a:t> </a:t>
            </a:r>
            <a:r>
              <a:rPr sz="1000" spc="-40" dirty="0">
                <a:solidFill>
                  <a:srgbClr val="231F20"/>
                </a:solidFill>
                <a:latin typeface="Calibri"/>
                <a:cs typeface="Calibri"/>
              </a:rPr>
              <a:t>the</a:t>
            </a:r>
            <a:r>
              <a:rPr sz="1000" spc="-35" dirty="0">
                <a:solidFill>
                  <a:srgbClr val="231F20"/>
                </a:solidFill>
                <a:latin typeface="Calibri"/>
                <a:cs typeface="Calibri"/>
              </a:rPr>
              <a:t> </a:t>
            </a:r>
            <a:r>
              <a:rPr sz="1000" spc="-20" dirty="0">
                <a:solidFill>
                  <a:srgbClr val="231F20"/>
                </a:solidFill>
                <a:latin typeface="Calibri"/>
                <a:cs typeface="Calibri"/>
              </a:rPr>
              <a:t>method</a:t>
            </a:r>
            <a:r>
              <a:rPr sz="1000" spc="185" dirty="0">
                <a:solidFill>
                  <a:srgbClr val="231F20"/>
                </a:solidFill>
                <a:latin typeface="Calibri"/>
                <a:cs typeface="Calibri"/>
              </a:rPr>
              <a:t> </a:t>
            </a:r>
            <a:r>
              <a:rPr sz="1000" spc="-25" dirty="0">
                <a:solidFill>
                  <a:srgbClr val="231F20"/>
                </a:solidFill>
                <a:latin typeface="Calibri"/>
                <a:cs typeface="Calibri"/>
              </a:rPr>
              <a:t>to</a:t>
            </a:r>
            <a:r>
              <a:rPr sz="1000" spc="175" dirty="0">
                <a:solidFill>
                  <a:srgbClr val="231F20"/>
                </a:solidFill>
                <a:latin typeface="Calibri"/>
                <a:cs typeface="Calibri"/>
              </a:rPr>
              <a:t> </a:t>
            </a:r>
            <a:r>
              <a:rPr sz="1000" spc="-30" dirty="0">
                <a:solidFill>
                  <a:srgbClr val="231F20"/>
                </a:solidFill>
                <a:latin typeface="Calibri"/>
                <a:cs typeface="Calibri"/>
              </a:rPr>
              <a:t>solve</a:t>
            </a:r>
            <a:r>
              <a:rPr sz="1000" spc="165" dirty="0">
                <a:solidFill>
                  <a:srgbClr val="231F20"/>
                </a:solidFill>
                <a:latin typeface="Calibri"/>
                <a:cs typeface="Calibri"/>
              </a:rPr>
              <a:t> </a:t>
            </a:r>
            <a:r>
              <a:rPr sz="1000" spc="-20" dirty="0">
                <a:solidFill>
                  <a:srgbClr val="231F20"/>
                </a:solidFill>
                <a:latin typeface="Calibri"/>
                <a:cs typeface="Calibri"/>
              </a:rPr>
              <a:t>problems</a:t>
            </a:r>
            <a:r>
              <a:rPr sz="1000" spc="185" dirty="0">
                <a:solidFill>
                  <a:srgbClr val="231F20"/>
                </a:solidFill>
                <a:latin typeface="Calibri"/>
                <a:cs typeface="Calibri"/>
              </a:rPr>
              <a:t> </a:t>
            </a:r>
            <a:r>
              <a:rPr sz="1000" spc="-20" dirty="0">
                <a:solidFill>
                  <a:srgbClr val="231F20"/>
                </a:solidFill>
                <a:latin typeface="Calibri"/>
                <a:cs typeface="Calibri"/>
              </a:rPr>
              <a:t>by</a:t>
            </a:r>
            <a:r>
              <a:rPr sz="1000" spc="190" dirty="0">
                <a:solidFill>
                  <a:srgbClr val="231F20"/>
                </a:solidFill>
                <a:latin typeface="Calibri"/>
                <a:cs typeface="Calibri"/>
              </a:rPr>
              <a:t> </a:t>
            </a:r>
            <a:r>
              <a:rPr sz="1000" spc="10" dirty="0">
                <a:solidFill>
                  <a:srgbClr val="231F20"/>
                </a:solidFill>
                <a:latin typeface="Calibri"/>
                <a:cs typeface="Calibri"/>
              </a:rPr>
              <a:t>simu- </a:t>
            </a:r>
            <a:r>
              <a:rPr sz="1000" spc="15" dirty="0">
                <a:solidFill>
                  <a:srgbClr val="231F20"/>
                </a:solidFill>
                <a:latin typeface="Calibri"/>
                <a:cs typeface="Calibri"/>
              </a:rPr>
              <a:t> </a:t>
            </a:r>
            <a:r>
              <a:rPr sz="1000" spc="-5" dirty="0">
                <a:solidFill>
                  <a:srgbClr val="231F20"/>
                </a:solidFill>
                <a:latin typeface="Calibri"/>
                <a:cs typeface="Calibri"/>
              </a:rPr>
              <a:t>lating </a:t>
            </a:r>
            <a:r>
              <a:rPr sz="1000" spc="-25" dirty="0">
                <a:solidFill>
                  <a:srgbClr val="231F20"/>
                </a:solidFill>
                <a:latin typeface="Calibri"/>
                <a:cs typeface="Calibri"/>
              </a:rPr>
              <a:t>neuron’s </a:t>
            </a:r>
            <a:r>
              <a:rPr sz="1000" spc="-15" dirty="0">
                <a:solidFill>
                  <a:srgbClr val="231F20"/>
                </a:solidFill>
                <a:latin typeface="Calibri"/>
                <a:cs typeface="Calibri"/>
              </a:rPr>
              <a:t>activities. </a:t>
            </a:r>
            <a:r>
              <a:rPr sz="1000" spc="45" dirty="0">
                <a:solidFill>
                  <a:srgbClr val="231F20"/>
                </a:solidFill>
                <a:latin typeface="Calibri"/>
                <a:cs typeface="Calibri"/>
              </a:rPr>
              <a:t>In </a:t>
            </a:r>
            <a:r>
              <a:rPr sz="1000" spc="-20" dirty="0">
                <a:solidFill>
                  <a:srgbClr val="231F20"/>
                </a:solidFill>
                <a:latin typeface="Calibri"/>
                <a:cs typeface="Calibri"/>
              </a:rPr>
              <a:t>detail, </a:t>
            </a:r>
            <a:r>
              <a:rPr sz="1000" spc="50" dirty="0">
                <a:solidFill>
                  <a:srgbClr val="231F20"/>
                </a:solidFill>
                <a:latin typeface="Calibri"/>
                <a:cs typeface="Calibri"/>
              </a:rPr>
              <a:t>ANNs </a:t>
            </a:r>
            <a:r>
              <a:rPr sz="1000" spc="-15" dirty="0">
                <a:solidFill>
                  <a:srgbClr val="231F20"/>
                </a:solidFill>
                <a:latin typeface="Calibri"/>
                <a:cs typeface="Calibri"/>
              </a:rPr>
              <a:t>can </a:t>
            </a:r>
            <a:r>
              <a:rPr sz="1000" spc="-50" dirty="0">
                <a:solidFill>
                  <a:srgbClr val="231F20"/>
                </a:solidFill>
                <a:latin typeface="Calibri"/>
                <a:cs typeface="Calibri"/>
              </a:rPr>
              <a:t>be </a:t>
            </a:r>
            <a:r>
              <a:rPr sz="1000" spc="-15" dirty="0">
                <a:solidFill>
                  <a:srgbClr val="231F20"/>
                </a:solidFill>
                <a:latin typeface="Calibri"/>
                <a:cs typeface="Calibri"/>
              </a:rPr>
              <a:t>most </a:t>
            </a:r>
            <a:r>
              <a:rPr sz="1000" spc="-20" dirty="0">
                <a:solidFill>
                  <a:srgbClr val="231F20"/>
                </a:solidFill>
                <a:latin typeface="Calibri"/>
                <a:cs typeface="Calibri"/>
              </a:rPr>
              <a:t>ade- </a:t>
            </a:r>
            <a:r>
              <a:rPr sz="1000" spc="-15" dirty="0">
                <a:solidFill>
                  <a:srgbClr val="231F20"/>
                </a:solidFill>
                <a:latin typeface="Calibri"/>
                <a:cs typeface="Calibri"/>
              </a:rPr>
              <a:t> </a:t>
            </a:r>
            <a:r>
              <a:rPr sz="1000" spc="-25" dirty="0">
                <a:solidFill>
                  <a:srgbClr val="231F20"/>
                </a:solidFill>
                <a:latin typeface="Calibri"/>
                <a:cs typeface="Calibri"/>
              </a:rPr>
              <a:t>quately </a:t>
            </a:r>
            <a:r>
              <a:rPr sz="1000" spc="-20" dirty="0">
                <a:solidFill>
                  <a:srgbClr val="231F20"/>
                </a:solidFill>
                <a:latin typeface="Calibri"/>
                <a:cs typeface="Calibri"/>
              </a:rPr>
              <a:t>characterized </a:t>
            </a:r>
            <a:r>
              <a:rPr sz="1000" spc="-45" dirty="0">
                <a:solidFill>
                  <a:srgbClr val="231F20"/>
                </a:solidFill>
                <a:latin typeface="Calibri"/>
                <a:cs typeface="Calibri"/>
              </a:rPr>
              <a:t>as </a:t>
            </a:r>
            <a:r>
              <a:rPr sz="1000" spc="-15" dirty="0">
                <a:solidFill>
                  <a:srgbClr val="231F20"/>
                </a:solidFill>
                <a:latin typeface="Calibri"/>
                <a:cs typeface="Calibri"/>
              </a:rPr>
              <a:t>“computational </a:t>
            </a:r>
            <a:r>
              <a:rPr sz="1000" spc="-20" dirty="0">
                <a:solidFill>
                  <a:srgbClr val="231F20"/>
                </a:solidFill>
                <a:latin typeface="Calibri"/>
                <a:cs typeface="Calibri"/>
              </a:rPr>
              <a:t>models” </a:t>
            </a:r>
            <a:r>
              <a:rPr sz="1000" spc="-10" dirty="0">
                <a:solidFill>
                  <a:srgbClr val="231F20"/>
                </a:solidFill>
                <a:latin typeface="Calibri"/>
                <a:cs typeface="Calibri"/>
              </a:rPr>
              <a:t>with </a:t>
            </a:r>
            <a:r>
              <a:rPr sz="1000" spc="-5" dirty="0">
                <a:solidFill>
                  <a:srgbClr val="231F20"/>
                </a:solidFill>
                <a:latin typeface="Calibri"/>
                <a:cs typeface="Calibri"/>
              </a:rPr>
              <a:t>par- </a:t>
            </a:r>
            <a:r>
              <a:rPr sz="1000" dirty="0">
                <a:solidFill>
                  <a:srgbClr val="231F20"/>
                </a:solidFill>
                <a:latin typeface="Calibri"/>
                <a:cs typeface="Calibri"/>
              </a:rPr>
              <a:t> </a:t>
            </a:r>
            <a:r>
              <a:rPr sz="1000" spc="-5" dirty="0">
                <a:solidFill>
                  <a:srgbClr val="231F20"/>
                </a:solidFill>
                <a:latin typeface="Calibri"/>
                <a:cs typeface="Calibri"/>
              </a:rPr>
              <a:t>ticular </a:t>
            </a:r>
            <a:r>
              <a:rPr sz="1000" spc="-20" dirty="0">
                <a:solidFill>
                  <a:srgbClr val="231F20"/>
                </a:solidFill>
                <a:latin typeface="Calibri"/>
                <a:cs typeface="Calibri"/>
              </a:rPr>
              <a:t>properties</a:t>
            </a:r>
            <a:r>
              <a:rPr sz="1000" spc="-15" dirty="0">
                <a:solidFill>
                  <a:srgbClr val="231F20"/>
                </a:solidFill>
                <a:latin typeface="Calibri"/>
                <a:cs typeface="Calibri"/>
              </a:rPr>
              <a:t> such </a:t>
            </a:r>
            <a:r>
              <a:rPr sz="1000" spc="-45" dirty="0">
                <a:solidFill>
                  <a:srgbClr val="231F20"/>
                </a:solidFill>
                <a:latin typeface="Calibri"/>
                <a:cs typeface="Calibri"/>
              </a:rPr>
              <a:t>as</a:t>
            </a:r>
            <a:r>
              <a:rPr sz="1000" spc="-40" dirty="0">
                <a:solidFill>
                  <a:srgbClr val="231F20"/>
                </a:solidFill>
                <a:latin typeface="Calibri"/>
                <a:cs typeface="Calibri"/>
              </a:rPr>
              <a:t> the</a:t>
            </a:r>
            <a:r>
              <a:rPr sz="1000" spc="-35" dirty="0">
                <a:solidFill>
                  <a:srgbClr val="231F20"/>
                </a:solidFill>
                <a:latin typeface="Calibri"/>
                <a:cs typeface="Calibri"/>
              </a:rPr>
              <a:t> </a:t>
            </a:r>
            <a:r>
              <a:rPr sz="1000" spc="-5" dirty="0">
                <a:solidFill>
                  <a:srgbClr val="231F20"/>
                </a:solidFill>
                <a:latin typeface="Calibri"/>
                <a:cs typeface="Calibri"/>
              </a:rPr>
              <a:t>ability </a:t>
            </a:r>
            <a:r>
              <a:rPr sz="1000" spc="-25" dirty="0">
                <a:solidFill>
                  <a:srgbClr val="231F20"/>
                </a:solidFill>
                <a:latin typeface="Calibri"/>
                <a:cs typeface="Calibri"/>
              </a:rPr>
              <a:t>to</a:t>
            </a:r>
            <a:r>
              <a:rPr sz="1000" spc="-20" dirty="0">
                <a:solidFill>
                  <a:srgbClr val="231F20"/>
                </a:solidFill>
                <a:latin typeface="Calibri"/>
                <a:cs typeface="Calibri"/>
              </a:rPr>
              <a:t> </a:t>
            </a:r>
            <a:r>
              <a:rPr sz="1000" spc="-30" dirty="0">
                <a:solidFill>
                  <a:srgbClr val="231F20"/>
                </a:solidFill>
                <a:latin typeface="Calibri"/>
                <a:cs typeface="Calibri"/>
              </a:rPr>
              <a:t>adapt</a:t>
            </a:r>
            <a:r>
              <a:rPr sz="1000" spc="-25" dirty="0">
                <a:solidFill>
                  <a:srgbClr val="231F20"/>
                </a:solidFill>
                <a:latin typeface="Calibri"/>
                <a:cs typeface="Calibri"/>
              </a:rPr>
              <a:t> </a:t>
            </a:r>
            <a:r>
              <a:rPr sz="1000" spc="-5" dirty="0">
                <a:solidFill>
                  <a:srgbClr val="231F20"/>
                </a:solidFill>
                <a:latin typeface="Calibri"/>
                <a:cs typeface="Calibri"/>
              </a:rPr>
              <a:t>or </a:t>
            </a:r>
            <a:r>
              <a:rPr sz="1000" spc="-20" dirty="0">
                <a:solidFill>
                  <a:srgbClr val="231F20"/>
                </a:solidFill>
                <a:latin typeface="Calibri"/>
                <a:cs typeface="Calibri"/>
              </a:rPr>
              <a:t>learn,</a:t>
            </a:r>
            <a:r>
              <a:rPr sz="1000" spc="-15" dirty="0">
                <a:solidFill>
                  <a:srgbClr val="231F20"/>
                </a:solidFill>
                <a:latin typeface="Calibri"/>
                <a:cs typeface="Calibri"/>
              </a:rPr>
              <a:t> </a:t>
            </a:r>
            <a:r>
              <a:rPr sz="1000" spc="-25" dirty="0">
                <a:solidFill>
                  <a:srgbClr val="231F20"/>
                </a:solidFill>
                <a:latin typeface="Calibri"/>
                <a:cs typeface="Calibri"/>
              </a:rPr>
              <a:t>to </a:t>
            </a:r>
            <a:r>
              <a:rPr sz="1000" spc="-20" dirty="0">
                <a:solidFill>
                  <a:srgbClr val="231F20"/>
                </a:solidFill>
                <a:latin typeface="Calibri"/>
                <a:cs typeface="Calibri"/>
              </a:rPr>
              <a:t> </a:t>
            </a:r>
            <a:r>
              <a:rPr sz="1000" spc="-25" dirty="0">
                <a:solidFill>
                  <a:srgbClr val="231F20"/>
                </a:solidFill>
                <a:latin typeface="Calibri"/>
                <a:cs typeface="Calibri"/>
              </a:rPr>
              <a:t>generalize, </a:t>
            </a:r>
            <a:r>
              <a:rPr sz="1000" spc="-5" dirty="0">
                <a:solidFill>
                  <a:srgbClr val="231F20"/>
                </a:solidFill>
                <a:latin typeface="Calibri"/>
                <a:cs typeface="Calibri"/>
              </a:rPr>
              <a:t>or </a:t>
            </a:r>
            <a:r>
              <a:rPr sz="1000" spc="-25" dirty="0">
                <a:solidFill>
                  <a:srgbClr val="231F20"/>
                </a:solidFill>
                <a:latin typeface="Calibri"/>
                <a:cs typeface="Calibri"/>
              </a:rPr>
              <a:t>to </a:t>
            </a:r>
            <a:r>
              <a:rPr sz="1000" spc="-20" dirty="0">
                <a:solidFill>
                  <a:srgbClr val="231F20"/>
                </a:solidFill>
                <a:latin typeface="Calibri"/>
                <a:cs typeface="Calibri"/>
              </a:rPr>
              <a:t>cluster </a:t>
            </a:r>
            <a:r>
              <a:rPr sz="1000" spc="-5" dirty="0">
                <a:solidFill>
                  <a:srgbClr val="231F20"/>
                </a:solidFill>
                <a:latin typeface="Calibri"/>
                <a:cs typeface="Calibri"/>
              </a:rPr>
              <a:t>or </a:t>
            </a:r>
            <a:r>
              <a:rPr sz="1000" spc="-15" dirty="0">
                <a:solidFill>
                  <a:srgbClr val="231F20"/>
                </a:solidFill>
                <a:latin typeface="Calibri"/>
                <a:cs typeface="Calibri"/>
              </a:rPr>
              <a:t>organize </a:t>
            </a:r>
            <a:r>
              <a:rPr sz="1000" spc="-30" dirty="0">
                <a:solidFill>
                  <a:srgbClr val="231F20"/>
                </a:solidFill>
                <a:latin typeface="Calibri"/>
                <a:cs typeface="Calibri"/>
              </a:rPr>
              <a:t>data, </a:t>
            </a:r>
            <a:r>
              <a:rPr sz="1000" spc="-15" dirty="0">
                <a:solidFill>
                  <a:srgbClr val="231F20"/>
                </a:solidFill>
                <a:latin typeface="Calibri"/>
                <a:cs typeface="Calibri"/>
              </a:rPr>
              <a:t>and </a:t>
            </a:r>
            <a:r>
              <a:rPr sz="1000" spc="-5" dirty="0">
                <a:solidFill>
                  <a:srgbClr val="231F20"/>
                </a:solidFill>
                <a:latin typeface="Calibri"/>
                <a:cs typeface="Calibri"/>
              </a:rPr>
              <a:t>which </a:t>
            </a:r>
            <a:r>
              <a:rPr sz="1000" spc="-15" dirty="0">
                <a:solidFill>
                  <a:srgbClr val="231F20"/>
                </a:solidFill>
                <a:latin typeface="Calibri"/>
                <a:cs typeface="Calibri"/>
              </a:rPr>
              <a:t>opera- </a:t>
            </a:r>
            <a:r>
              <a:rPr sz="1000" spc="-10" dirty="0">
                <a:solidFill>
                  <a:srgbClr val="231F20"/>
                </a:solidFill>
                <a:latin typeface="Calibri"/>
                <a:cs typeface="Calibri"/>
              </a:rPr>
              <a:t> </a:t>
            </a:r>
            <a:r>
              <a:rPr sz="1000" spc="-5" dirty="0">
                <a:solidFill>
                  <a:srgbClr val="231F20"/>
                </a:solidFill>
                <a:latin typeface="Calibri"/>
                <a:cs typeface="Calibri"/>
              </a:rPr>
              <a:t>tion is </a:t>
            </a:r>
            <a:r>
              <a:rPr sz="1000" spc="-40" dirty="0">
                <a:solidFill>
                  <a:srgbClr val="231F20"/>
                </a:solidFill>
                <a:latin typeface="Calibri"/>
                <a:cs typeface="Calibri"/>
              </a:rPr>
              <a:t>based </a:t>
            </a:r>
            <a:r>
              <a:rPr sz="1000" dirty="0">
                <a:solidFill>
                  <a:srgbClr val="231F20"/>
                </a:solidFill>
                <a:latin typeface="Calibri"/>
                <a:cs typeface="Calibri"/>
              </a:rPr>
              <a:t>on </a:t>
            </a:r>
            <a:r>
              <a:rPr sz="1000" spc="-15" dirty="0">
                <a:solidFill>
                  <a:srgbClr val="231F20"/>
                </a:solidFill>
                <a:latin typeface="Calibri"/>
                <a:cs typeface="Calibri"/>
              </a:rPr>
              <a:t>parallel </a:t>
            </a:r>
            <a:r>
              <a:rPr sz="1000" spc="-20" dirty="0">
                <a:solidFill>
                  <a:srgbClr val="231F20"/>
                </a:solidFill>
                <a:latin typeface="Calibri"/>
                <a:cs typeface="Calibri"/>
              </a:rPr>
              <a:t>processing. </a:t>
            </a:r>
            <a:r>
              <a:rPr sz="1000" spc="-25" dirty="0">
                <a:solidFill>
                  <a:srgbClr val="231F20"/>
                </a:solidFill>
                <a:latin typeface="Calibri"/>
                <a:cs typeface="Calibri"/>
              </a:rPr>
              <a:t>However, </a:t>
            </a:r>
            <a:r>
              <a:rPr sz="1000" spc="-15" dirty="0">
                <a:solidFill>
                  <a:srgbClr val="231F20"/>
                </a:solidFill>
                <a:latin typeface="Calibri"/>
                <a:cs typeface="Calibri"/>
              </a:rPr>
              <a:t>many of </a:t>
            </a:r>
            <a:r>
              <a:rPr sz="1000" spc="-40" dirty="0">
                <a:solidFill>
                  <a:srgbClr val="231F20"/>
                </a:solidFill>
                <a:latin typeface="Calibri"/>
                <a:cs typeface="Calibri"/>
              </a:rPr>
              <a:t>the </a:t>
            </a:r>
            <a:r>
              <a:rPr sz="1000" spc="-35" dirty="0">
                <a:solidFill>
                  <a:srgbClr val="231F20"/>
                </a:solidFill>
                <a:latin typeface="Calibri"/>
                <a:cs typeface="Calibri"/>
              </a:rPr>
              <a:t> </a:t>
            </a:r>
            <a:r>
              <a:rPr sz="1000" spc="-10" dirty="0">
                <a:solidFill>
                  <a:srgbClr val="231F20"/>
                </a:solidFill>
                <a:latin typeface="Calibri"/>
                <a:cs typeface="Calibri"/>
              </a:rPr>
              <a:t>previously </a:t>
            </a:r>
            <a:r>
              <a:rPr sz="1000" spc="-20" dirty="0">
                <a:solidFill>
                  <a:srgbClr val="231F20"/>
                </a:solidFill>
                <a:latin typeface="Calibri"/>
                <a:cs typeface="Calibri"/>
              </a:rPr>
              <a:t>mentioned properties </a:t>
            </a:r>
            <a:r>
              <a:rPr sz="1000" spc="-15" dirty="0">
                <a:solidFill>
                  <a:srgbClr val="231F20"/>
                </a:solidFill>
                <a:latin typeface="Calibri"/>
                <a:cs typeface="Calibri"/>
              </a:rPr>
              <a:t>can </a:t>
            </a:r>
            <a:r>
              <a:rPr sz="1000" spc="-50" dirty="0">
                <a:solidFill>
                  <a:srgbClr val="231F20"/>
                </a:solidFill>
                <a:latin typeface="Calibri"/>
                <a:cs typeface="Calibri"/>
              </a:rPr>
              <a:t>be </a:t>
            </a:r>
            <a:r>
              <a:rPr sz="1000" spc="-20" dirty="0">
                <a:solidFill>
                  <a:srgbClr val="231F20"/>
                </a:solidFill>
                <a:latin typeface="Calibri"/>
                <a:cs typeface="Calibri"/>
              </a:rPr>
              <a:t>attributed </a:t>
            </a:r>
            <a:r>
              <a:rPr sz="1000" spc="-25" dirty="0">
                <a:solidFill>
                  <a:srgbClr val="231F20"/>
                </a:solidFill>
                <a:latin typeface="Calibri"/>
                <a:cs typeface="Calibri"/>
              </a:rPr>
              <a:t>to </a:t>
            </a:r>
            <a:r>
              <a:rPr sz="1000" spc="15" dirty="0">
                <a:solidFill>
                  <a:srgbClr val="231F20"/>
                </a:solidFill>
                <a:latin typeface="Calibri"/>
                <a:cs typeface="Calibri"/>
              </a:rPr>
              <a:t>non- </a:t>
            </a:r>
            <a:r>
              <a:rPr sz="1000" spc="20" dirty="0">
                <a:solidFill>
                  <a:srgbClr val="231F20"/>
                </a:solidFill>
                <a:latin typeface="Calibri"/>
                <a:cs typeface="Calibri"/>
              </a:rPr>
              <a:t> </a:t>
            </a:r>
            <a:r>
              <a:rPr sz="1000" spc="-15" dirty="0">
                <a:solidFill>
                  <a:srgbClr val="231F20"/>
                </a:solidFill>
                <a:latin typeface="Calibri"/>
                <a:cs typeface="Calibri"/>
              </a:rPr>
              <a:t>neural</a:t>
            </a:r>
            <a:r>
              <a:rPr sz="1000" spc="-10" dirty="0">
                <a:solidFill>
                  <a:srgbClr val="231F20"/>
                </a:solidFill>
                <a:latin typeface="Calibri"/>
                <a:cs typeface="Calibri"/>
              </a:rPr>
              <a:t> </a:t>
            </a:r>
            <a:r>
              <a:rPr sz="1000" spc="-20" dirty="0">
                <a:solidFill>
                  <a:srgbClr val="231F20"/>
                </a:solidFill>
                <a:latin typeface="Calibri"/>
                <a:cs typeface="Calibri"/>
              </a:rPr>
              <a:t>models.</a:t>
            </a:r>
            <a:r>
              <a:rPr sz="1000" spc="-15" dirty="0">
                <a:solidFill>
                  <a:srgbClr val="231F20"/>
                </a:solidFill>
                <a:latin typeface="Calibri"/>
                <a:cs typeface="Calibri"/>
              </a:rPr>
              <a:t> </a:t>
            </a:r>
            <a:r>
              <a:rPr sz="1000" spc="60" dirty="0">
                <a:solidFill>
                  <a:srgbClr val="231F20"/>
                </a:solidFill>
                <a:latin typeface="Calibri"/>
                <a:cs typeface="Calibri"/>
              </a:rPr>
              <a:t>A </a:t>
            </a:r>
            <a:r>
              <a:rPr sz="1000" dirty="0">
                <a:solidFill>
                  <a:srgbClr val="231F20"/>
                </a:solidFill>
                <a:latin typeface="Calibri"/>
                <a:cs typeface="Calibri"/>
              </a:rPr>
              <a:t>hybrid</a:t>
            </a:r>
            <a:r>
              <a:rPr sz="1000" spc="225" dirty="0">
                <a:solidFill>
                  <a:srgbClr val="231F20"/>
                </a:solidFill>
                <a:latin typeface="Calibri"/>
                <a:cs typeface="Calibri"/>
              </a:rPr>
              <a:t> </a:t>
            </a:r>
            <a:r>
              <a:rPr sz="1000" spc="-15" dirty="0">
                <a:solidFill>
                  <a:srgbClr val="231F20"/>
                </a:solidFill>
                <a:latin typeface="Calibri"/>
                <a:cs typeface="Calibri"/>
              </a:rPr>
              <a:t>approach</a:t>
            </a:r>
            <a:r>
              <a:rPr sz="1000" spc="195" dirty="0">
                <a:solidFill>
                  <a:srgbClr val="231F20"/>
                </a:solidFill>
                <a:latin typeface="Calibri"/>
                <a:cs typeface="Calibri"/>
              </a:rPr>
              <a:t> </a:t>
            </a:r>
            <a:r>
              <a:rPr sz="1000" dirty="0">
                <a:solidFill>
                  <a:srgbClr val="231F20"/>
                </a:solidFill>
                <a:latin typeface="Calibri"/>
                <a:cs typeface="Calibri"/>
              </a:rPr>
              <a:t>combining</a:t>
            </a:r>
            <a:r>
              <a:rPr sz="1000" spc="225" dirty="0">
                <a:solidFill>
                  <a:srgbClr val="231F20"/>
                </a:solidFill>
                <a:latin typeface="Calibri"/>
                <a:cs typeface="Calibri"/>
              </a:rPr>
              <a:t> </a:t>
            </a:r>
            <a:r>
              <a:rPr sz="1000" spc="-15" dirty="0">
                <a:solidFill>
                  <a:srgbClr val="231F20"/>
                </a:solidFill>
                <a:latin typeface="Calibri"/>
                <a:cs typeface="Calibri"/>
              </a:rPr>
              <a:t>AdaBoost </a:t>
            </a:r>
            <a:r>
              <a:rPr sz="1000" spc="-10" dirty="0">
                <a:solidFill>
                  <a:srgbClr val="231F20"/>
                </a:solidFill>
                <a:latin typeface="Calibri"/>
                <a:cs typeface="Calibri"/>
              </a:rPr>
              <a:t> </a:t>
            </a:r>
            <a:r>
              <a:rPr sz="1000" spc="-15" dirty="0">
                <a:solidFill>
                  <a:srgbClr val="231F20"/>
                </a:solidFill>
                <a:latin typeface="Calibri"/>
                <a:cs typeface="Calibri"/>
              </a:rPr>
              <a:t>and </a:t>
            </a:r>
            <a:r>
              <a:rPr sz="1000" spc="80" dirty="0">
                <a:solidFill>
                  <a:srgbClr val="231F20"/>
                </a:solidFill>
                <a:latin typeface="Calibri"/>
                <a:cs typeface="Calibri"/>
              </a:rPr>
              <a:t>ANN </a:t>
            </a:r>
            <a:r>
              <a:rPr sz="1000" spc="-5" dirty="0">
                <a:solidFill>
                  <a:srgbClr val="231F20"/>
                </a:solidFill>
                <a:latin typeface="Calibri"/>
                <a:cs typeface="Calibri"/>
              </a:rPr>
              <a:t>is </a:t>
            </a:r>
            <a:r>
              <a:rPr sz="1000" spc="-25" dirty="0">
                <a:solidFill>
                  <a:srgbClr val="231F20"/>
                </a:solidFill>
                <a:latin typeface="Calibri"/>
                <a:cs typeface="Calibri"/>
              </a:rPr>
              <a:t>proposed to </a:t>
            </a:r>
            <a:r>
              <a:rPr sz="1000" spc="-40" dirty="0">
                <a:solidFill>
                  <a:srgbClr val="231F20"/>
                </a:solidFill>
                <a:latin typeface="Calibri"/>
                <a:cs typeface="Calibri"/>
              </a:rPr>
              <a:t>detect</a:t>
            </a:r>
            <a:r>
              <a:rPr sz="1000" spc="-35" dirty="0">
                <a:solidFill>
                  <a:srgbClr val="231F20"/>
                </a:solidFill>
                <a:latin typeface="Calibri"/>
                <a:cs typeface="Calibri"/>
              </a:rPr>
              <a:t> </a:t>
            </a:r>
            <a:r>
              <a:rPr sz="1000" spc="-45" dirty="0">
                <a:solidFill>
                  <a:srgbClr val="231F20"/>
                </a:solidFill>
                <a:latin typeface="Calibri"/>
                <a:cs typeface="Calibri"/>
              </a:rPr>
              <a:t>faces</a:t>
            </a:r>
            <a:r>
              <a:rPr sz="1000" spc="-40" dirty="0">
                <a:solidFill>
                  <a:srgbClr val="231F20"/>
                </a:solidFill>
                <a:latin typeface="Calibri"/>
                <a:cs typeface="Calibri"/>
              </a:rPr>
              <a:t> </a:t>
            </a:r>
            <a:r>
              <a:rPr sz="1000" spc="-10" dirty="0">
                <a:solidFill>
                  <a:srgbClr val="231F20"/>
                </a:solidFill>
                <a:latin typeface="Calibri"/>
                <a:cs typeface="Calibri"/>
              </a:rPr>
              <a:t>with </a:t>
            </a:r>
            <a:r>
              <a:rPr sz="1000" spc="-40" dirty="0">
                <a:solidFill>
                  <a:srgbClr val="231F20"/>
                </a:solidFill>
                <a:latin typeface="Calibri"/>
                <a:cs typeface="Calibri"/>
              </a:rPr>
              <a:t>the</a:t>
            </a:r>
            <a:r>
              <a:rPr sz="1000" spc="-35" dirty="0">
                <a:solidFill>
                  <a:srgbClr val="231F20"/>
                </a:solidFill>
                <a:latin typeface="Calibri"/>
                <a:cs typeface="Calibri"/>
              </a:rPr>
              <a:t> </a:t>
            </a:r>
            <a:r>
              <a:rPr sz="1000" spc="-20" dirty="0">
                <a:solidFill>
                  <a:srgbClr val="231F20"/>
                </a:solidFill>
                <a:latin typeface="Calibri"/>
                <a:cs typeface="Calibri"/>
              </a:rPr>
              <a:t>purpose </a:t>
            </a:r>
            <a:r>
              <a:rPr sz="1000" spc="-15" dirty="0">
                <a:solidFill>
                  <a:srgbClr val="231F20"/>
                </a:solidFill>
                <a:latin typeface="Calibri"/>
                <a:cs typeface="Calibri"/>
              </a:rPr>
              <a:t>of </a:t>
            </a:r>
            <a:r>
              <a:rPr sz="1000" spc="-10" dirty="0">
                <a:solidFill>
                  <a:srgbClr val="231F20"/>
                </a:solidFill>
                <a:latin typeface="Calibri"/>
                <a:cs typeface="Calibri"/>
              </a:rPr>
              <a:t> </a:t>
            </a:r>
            <a:r>
              <a:rPr sz="1000" spc="-25" dirty="0">
                <a:solidFill>
                  <a:srgbClr val="231F20"/>
                </a:solidFill>
                <a:latin typeface="Calibri"/>
                <a:cs typeface="Calibri"/>
              </a:rPr>
              <a:t>decreasing </a:t>
            </a:r>
            <a:r>
              <a:rPr sz="1000" spc="-40" dirty="0">
                <a:solidFill>
                  <a:srgbClr val="231F20"/>
                </a:solidFill>
                <a:latin typeface="Calibri"/>
                <a:cs typeface="Calibri"/>
              </a:rPr>
              <a:t>the </a:t>
            </a:r>
            <a:r>
              <a:rPr sz="1000" spc="-20" dirty="0">
                <a:solidFill>
                  <a:srgbClr val="231F20"/>
                </a:solidFill>
                <a:latin typeface="Calibri"/>
                <a:cs typeface="Calibri"/>
              </a:rPr>
              <a:t>performance </a:t>
            </a:r>
            <a:r>
              <a:rPr sz="1000" spc="-15" dirty="0">
                <a:solidFill>
                  <a:srgbClr val="231F20"/>
                </a:solidFill>
                <a:latin typeface="Calibri"/>
                <a:cs typeface="Calibri"/>
              </a:rPr>
              <a:t>time but </a:t>
            </a:r>
            <a:r>
              <a:rPr sz="1000" dirty="0">
                <a:solidFill>
                  <a:srgbClr val="231F20"/>
                </a:solidFill>
                <a:latin typeface="Calibri"/>
                <a:cs typeface="Calibri"/>
              </a:rPr>
              <a:t>still </a:t>
            </a:r>
            <a:r>
              <a:rPr sz="1000" spc="-10" dirty="0">
                <a:solidFill>
                  <a:srgbClr val="231F20"/>
                </a:solidFill>
                <a:latin typeface="Calibri"/>
                <a:cs typeface="Calibri"/>
              </a:rPr>
              <a:t>achieving </a:t>
            </a:r>
            <a:r>
              <a:rPr sz="1000" spc="-40" dirty="0">
                <a:solidFill>
                  <a:srgbClr val="231F20"/>
                </a:solidFill>
                <a:latin typeface="Calibri"/>
                <a:cs typeface="Calibri"/>
              </a:rPr>
              <a:t>the </a:t>
            </a:r>
            <a:r>
              <a:rPr sz="1000" spc="-15" dirty="0">
                <a:solidFill>
                  <a:srgbClr val="231F20"/>
                </a:solidFill>
                <a:latin typeface="Calibri"/>
                <a:cs typeface="Calibri"/>
              </a:rPr>
              <a:t>de- </a:t>
            </a:r>
            <a:r>
              <a:rPr sz="1000" spc="-10" dirty="0">
                <a:solidFill>
                  <a:srgbClr val="231F20"/>
                </a:solidFill>
                <a:latin typeface="Calibri"/>
                <a:cs typeface="Calibri"/>
              </a:rPr>
              <a:t> </a:t>
            </a:r>
            <a:r>
              <a:rPr sz="1000" spc="-20" dirty="0">
                <a:solidFill>
                  <a:srgbClr val="231F20"/>
                </a:solidFill>
                <a:latin typeface="Calibri"/>
                <a:cs typeface="Calibri"/>
              </a:rPr>
              <a:t>sired</a:t>
            </a:r>
            <a:r>
              <a:rPr sz="1000" spc="-5" dirty="0">
                <a:solidFill>
                  <a:srgbClr val="231F20"/>
                </a:solidFill>
                <a:latin typeface="Calibri"/>
                <a:cs typeface="Calibri"/>
              </a:rPr>
              <a:t> </a:t>
            </a:r>
            <a:r>
              <a:rPr sz="1000" spc="-40" dirty="0">
                <a:solidFill>
                  <a:srgbClr val="231F20"/>
                </a:solidFill>
                <a:latin typeface="Calibri"/>
                <a:cs typeface="Calibri"/>
              </a:rPr>
              <a:t>faces</a:t>
            </a:r>
            <a:r>
              <a:rPr sz="1000" dirty="0">
                <a:solidFill>
                  <a:srgbClr val="231F20"/>
                </a:solidFill>
                <a:latin typeface="Calibri"/>
                <a:cs typeface="Calibri"/>
              </a:rPr>
              <a:t> </a:t>
            </a:r>
            <a:r>
              <a:rPr sz="1000" spc="-25" dirty="0">
                <a:solidFill>
                  <a:srgbClr val="231F20"/>
                </a:solidFill>
                <a:latin typeface="Calibri"/>
                <a:cs typeface="Calibri"/>
              </a:rPr>
              <a:t>detecting</a:t>
            </a:r>
            <a:r>
              <a:rPr sz="1000" dirty="0">
                <a:solidFill>
                  <a:srgbClr val="231F20"/>
                </a:solidFill>
                <a:latin typeface="Calibri"/>
                <a:cs typeface="Calibri"/>
              </a:rPr>
              <a:t> </a:t>
            </a:r>
            <a:r>
              <a:rPr sz="1000" spc="-35" dirty="0">
                <a:solidFill>
                  <a:srgbClr val="231F20"/>
                </a:solidFill>
                <a:latin typeface="Calibri"/>
                <a:cs typeface="Calibri"/>
              </a:rPr>
              <a:t>rate.</a:t>
            </a:r>
            <a:endParaRPr sz="1000">
              <a:latin typeface="Calibri"/>
              <a:cs typeface="Calibri"/>
            </a:endParaRPr>
          </a:p>
          <a:p>
            <a:pPr marL="12700" marR="5080" indent="189230" algn="just">
              <a:lnSpc>
                <a:spcPts val="1140"/>
              </a:lnSpc>
              <a:spcBef>
                <a:spcPts val="25"/>
              </a:spcBef>
            </a:pPr>
            <a:r>
              <a:rPr sz="1000" spc="35" dirty="0">
                <a:solidFill>
                  <a:srgbClr val="231F20"/>
                </a:solidFill>
                <a:latin typeface="Calibri"/>
                <a:cs typeface="Calibri"/>
              </a:rPr>
              <a:t>Our </a:t>
            </a:r>
            <a:r>
              <a:rPr sz="1000" dirty="0">
                <a:solidFill>
                  <a:srgbClr val="231F20"/>
                </a:solidFill>
                <a:latin typeface="Calibri"/>
                <a:cs typeface="Calibri"/>
              </a:rPr>
              <a:t>hybrid </a:t>
            </a:r>
            <a:r>
              <a:rPr sz="1000" spc="-15" dirty="0">
                <a:solidFill>
                  <a:srgbClr val="231F20"/>
                </a:solidFill>
                <a:latin typeface="Calibri"/>
                <a:cs typeface="Calibri"/>
              </a:rPr>
              <a:t>model </a:t>
            </a:r>
            <a:r>
              <a:rPr sz="1000" spc="-5" dirty="0">
                <a:solidFill>
                  <a:srgbClr val="231F20"/>
                </a:solidFill>
                <a:latin typeface="Calibri"/>
                <a:cs typeface="Calibri"/>
              </a:rPr>
              <a:t>is </a:t>
            </a:r>
            <a:r>
              <a:rPr sz="1000" spc="-20" dirty="0">
                <a:solidFill>
                  <a:srgbClr val="231F20"/>
                </a:solidFill>
                <a:latin typeface="Calibri"/>
                <a:cs typeface="Calibri"/>
              </a:rPr>
              <a:t>named </a:t>
            </a:r>
            <a:r>
              <a:rPr sz="1000" spc="55" dirty="0">
                <a:solidFill>
                  <a:srgbClr val="231F20"/>
                </a:solidFill>
                <a:latin typeface="Calibri"/>
                <a:cs typeface="Calibri"/>
              </a:rPr>
              <a:t>ABANN. </a:t>
            </a:r>
            <a:r>
              <a:rPr sz="1000" spc="30" dirty="0">
                <a:solidFill>
                  <a:srgbClr val="231F20"/>
                </a:solidFill>
                <a:latin typeface="Calibri"/>
                <a:cs typeface="Calibri"/>
              </a:rPr>
              <a:t>This </a:t>
            </a:r>
            <a:r>
              <a:rPr sz="1000" spc="-5" dirty="0">
                <a:solidFill>
                  <a:srgbClr val="231F20"/>
                </a:solidFill>
                <a:latin typeface="Calibri"/>
                <a:cs typeface="Calibri"/>
              </a:rPr>
              <a:t>is </a:t>
            </a:r>
            <a:r>
              <a:rPr sz="1000" spc="-35" dirty="0">
                <a:solidFill>
                  <a:srgbClr val="231F20"/>
                </a:solidFill>
                <a:latin typeface="Calibri"/>
                <a:cs typeface="Calibri"/>
              </a:rPr>
              <a:t>the </a:t>
            </a:r>
            <a:r>
              <a:rPr sz="1000" spc="-10" dirty="0">
                <a:solidFill>
                  <a:srgbClr val="231F20"/>
                </a:solidFill>
                <a:latin typeface="Calibri"/>
                <a:cs typeface="Calibri"/>
              </a:rPr>
              <a:t>model </a:t>
            </a:r>
            <a:r>
              <a:rPr sz="1000" spc="-5" dirty="0">
                <a:solidFill>
                  <a:srgbClr val="231F20"/>
                </a:solidFill>
                <a:latin typeface="Calibri"/>
                <a:cs typeface="Calibri"/>
              </a:rPr>
              <a:t> </a:t>
            </a:r>
            <a:r>
              <a:rPr sz="1000" spc="-15" dirty="0">
                <a:solidFill>
                  <a:srgbClr val="231F20"/>
                </a:solidFill>
                <a:latin typeface="Calibri"/>
                <a:cs typeface="Calibri"/>
              </a:rPr>
              <a:t>of</a:t>
            </a:r>
            <a:r>
              <a:rPr sz="1000" spc="-30" dirty="0">
                <a:solidFill>
                  <a:srgbClr val="231F20"/>
                </a:solidFill>
                <a:latin typeface="Calibri"/>
                <a:cs typeface="Calibri"/>
              </a:rPr>
              <a:t> </a:t>
            </a:r>
            <a:r>
              <a:rPr sz="1000" dirty="0">
                <a:solidFill>
                  <a:srgbClr val="231F20"/>
                </a:solidFill>
                <a:latin typeface="Calibri"/>
                <a:cs typeface="Calibri"/>
              </a:rPr>
              <a:t>combining</a:t>
            </a:r>
            <a:r>
              <a:rPr sz="1000" spc="-30" dirty="0">
                <a:solidFill>
                  <a:srgbClr val="231F20"/>
                </a:solidFill>
                <a:latin typeface="Calibri"/>
                <a:cs typeface="Calibri"/>
              </a:rPr>
              <a:t> </a:t>
            </a:r>
            <a:r>
              <a:rPr sz="1000" spc="45" dirty="0">
                <a:solidFill>
                  <a:srgbClr val="231F20"/>
                </a:solidFill>
                <a:latin typeface="Calibri"/>
                <a:cs typeface="Calibri"/>
              </a:rPr>
              <a:t>AB</a:t>
            </a:r>
            <a:r>
              <a:rPr sz="1000" spc="-30" dirty="0">
                <a:solidFill>
                  <a:srgbClr val="231F20"/>
                </a:solidFill>
                <a:latin typeface="Calibri"/>
                <a:cs typeface="Calibri"/>
              </a:rPr>
              <a:t> </a:t>
            </a:r>
            <a:r>
              <a:rPr sz="1000" spc="-15" dirty="0">
                <a:solidFill>
                  <a:srgbClr val="231F20"/>
                </a:solidFill>
                <a:latin typeface="Calibri"/>
                <a:cs typeface="Calibri"/>
              </a:rPr>
              <a:t>and</a:t>
            </a:r>
            <a:r>
              <a:rPr sz="1000" spc="-30" dirty="0">
                <a:solidFill>
                  <a:srgbClr val="231F20"/>
                </a:solidFill>
                <a:latin typeface="Calibri"/>
                <a:cs typeface="Calibri"/>
              </a:rPr>
              <a:t> </a:t>
            </a:r>
            <a:r>
              <a:rPr sz="1000" spc="80" dirty="0">
                <a:solidFill>
                  <a:srgbClr val="231F20"/>
                </a:solidFill>
                <a:latin typeface="Calibri"/>
                <a:cs typeface="Calibri"/>
              </a:rPr>
              <a:t>ANN</a:t>
            </a:r>
            <a:r>
              <a:rPr sz="1000" spc="-30" dirty="0">
                <a:solidFill>
                  <a:srgbClr val="231F20"/>
                </a:solidFill>
                <a:latin typeface="Calibri"/>
                <a:cs typeface="Calibri"/>
              </a:rPr>
              <a:t> </a:t>
            </a:r>
            <a:r>
              <a:rPr sz="1000" spc="-10" dirty="0">
                <a:solidFill>
                  <a:srgbClr val="231F20"/>
                </a:solidFill>
                <a:latin typeface="Calibri"/>
                <a:cs typeface="Calibri"/>
              </a:rPr>
              <a:t>for</a:t>
            </a:r>
            <a:r>
              <a:rPr sz="1000" spc="-30" dirty="0">
                <a:solidFill>
                  <a:srgbClr val="231F20"/>
                </a:solidFill>
                <a:latin typeface="Calibri"/>
                <a:cs typeface="Calibri"/>
              </a:rPr>
              <a:t> </a:t>
            </a:r>
            <a:r>
              <a:rPr sz="1000" spc="-25" dirty="0">
                <a:solidFill>
                  <a:srgbClr val="231F20"/>
                </a:solidFill>
                <a:latin typeface="Calibri"/>
                <a:cs typeface="Calibri"/>
              </a:rPr>
              <a:t>detecting</a:t>
            </a:r>
            <a:r>
              <a:rPr sz="1000" spc="-30" dirty="0">
                <a:solidFill>
                  <a:srgbClr val="231F20"/>
                </a:solidFill>
                <a:latin typeface="Calibri"/>
                <a:cs typeface="Calibri"/>
              </a:rPr>
              <a:t> </a:t>
            </a:r>
            <a:r>
              <a:rPr sz="1000" spc="-40" dirty="0">
                <a:solidFill>
                  <a:srgbClr val="231F20"/>
                </a:solidFill>
                <a:latin typeface="Calibri"/>
                <a:cs typeface="Calibri"/>
              </a:rPr>
              <a:t>faces.</a:t>
            </a:r>
            <a:r>
              <a:rPr sz="1000" spc="-30" dirty="0">
                <a:solidFill>
                  <a:srgbClr val="231F20"/>
                </a:solidFill>
                <a:latin typeface="Calibri"/>
                <a:cs typeface="Calibri"/>
              </a:rPr>
              <a:t> </a:t>
            </a:r>
            <a:r>
              <a:rPr sz="1000" spc="45" dirty="0">
                <a:solidFill>
                  <a:srgbClr val="231F20"/>
                </a:solidFill>
                <a:latin typeface="Calibri"/>
                <a:cs typeface="Calibri"/>
              </a:rPr>
              <a:t>In</a:t>
            </a:r>
            <a:r>
              <a:rPr sz="1000" spc="-30" dirty="0">
                <a:solidFill>
                  <a:srgbClr val="231F20"/>
                </a:solidFill>
                <a:latin typeface="Calibri"/>
                <a:cs typeface="Calibri"/>
              </a:rPr>
              <a:t> </a:t>
            </a:r>
            <a:r>
              <a:rPr sz="1000" spc="-10" dirty="0">
                <a:solidFill>
                  <a:srgbClr val="231F20"/>
                </a:solidFill>
                <a:latin typeface="Calibri"/>
                <a:cs typeface="Calibri"/>
              </a:rPr>
              <a:t>this</a:t>
            </a:r>
            <a:r>
              <a:rPr sz="1000" spc="-30" dirty="0">
                <a:solidFill>
                  <a:srgbClr val="231F20"/>
                </a:solidFill>
                <a:latin typeface="Calibri"/>
                <a:cs typeface="Calibri"/>
              </a:rPr>
              <a:t> </a:t>
            </a:r>
            <a:r>
              <a:rPr sz="1000" spc="-15" dirty="0">
                <a:solidFill>
                  <a:srgbClr val="231F20"/>
                </a:solidFill>
                <a:latin typeface="Calibri"/>
                <a:cs typeface="Calibri"/>
              </a:rPr>
              <a:t>model, </a:t>
            </a:r>
            <a:r>
              <a:rPr sz="1000" spc="-215" dirty="0">
                <a:solidFill>
                  <a:srgbClr val="231F20"/>
                </a:solidFill>
                <a:latin typeface="Calibri"/>
                <a:cs typeface="Calibri"/>
              </a:rPr>
              <a:t> </a:t>
            </a:r>
            <a:r>
              <a:rPr sz="1000" spc="15" dirty="0">
                <a:solidFill>
                  <a:srgbClr val="231F20"/>
                </a:solidFill>
                <a:latin typeface="Calibri"/>
                <a:cs typeface="Calibri"/>
              </a:rPr>
              <a:t>ABs </a:t>
            </a:r>
            <a:r>
              <a:rPr sz="1000" spc="-40" dirty="0">
                <a:solidFill>
                  <a:srgbClr val="231F20"/>
                </a:solidFill>
                <a:latin typeface="Calibri"/>
                <a:cs typeface="Calibri"/>
              </a:rPr>
              <a:t>have </a:t>
            </a:r>
            <a:r>
              <a:rPr sz="1000" spc="-45" dirty="0">
                <a:solidFill>
                  <a:srgbClr val="231F20"/>
                </a:solidFill>
                <a:latin typeface="Calibri"/>
                <a:cs typeface="Calibri"/>
              </a:rPr>
              <a:t>a </a:t>
            </a:r>
            <a:r>
              <a:rPr sz="1000" spc="-20" dirty="0">
                <a:solidFill>
                  <a:srgbClr val="231F20"/>
                </a:solidFill>
                <a:latin typeface="Calibri"/>
                <a:cs typeface="Calibri"/>
              </a:rPr>
              <a:t>role </a:t>
            </a:r>
            <a:r>
              <a:rPr sz="1000" spc="-25" dirty="0">
                <a:solidFill>
                  <a:srgbClr val="231F20"/>
                </a:solidFill>
                <a:latin typeface="Calibri"/>
                <a:cs typeface="Calibri"/>
              </a:rPr>
              <a:t>to </a:t>
            </a:r>
            <a:r>
              <a:rPr sz="1000" spc="5" dirty="0">
                <a:solidFill>
                  <a:srgbClr val="231F20"/>
                </a:solidFill>
                <a:latin typeface="Calibri"/>
                <a:cs typeface="Calibri"/>
              </a:rPr>
              <a:t>quickly </a:t>
            </a:r>
            <a:r>
              <a:rPr sz="1000" spc="-30" dirty="0">
                <a:solidFill>
                  <a:srgbClr val="231F20"/>
                </a:solidFill>
                <a:latin typeface="Calibri"/>
                <a:cs typeface="Calibri"/>
              </a:rPr>
              <a:t>reject </a:t>
            </a:r>
            <a:r>
              <a:rPr sz="1000" spc="-25" dirty="0">
                <a:solidFill>
                  <a:srgbClr val="231F20"/>
                </a:solidFill>
                <a:latin typeface="Calibri"/>
                <a:cs typeface="Calibri"/>
              </a:rPr>
              <a:t>nonface </a:t>
            </a:r>
            <a:r>
              <a:rPr sz="1000" spc="-30" dirty="0">
                <a:solidFill>
                  <a:srgbClr val="231F20"/>
                </a:solidFill>
                <a:latin typeface="Calibri"/>
                <a:cs typeface="Calibri"/>
              </a:rPr>
              <a:t>images; </a:t>
            </a:r>
            <a:r>
              <a:rPr sz="1000" spc="-25" dirty="0">
                <a:solidFill>
                  <a:srgbClr val="231F20"/>
                </a:solidFill>
                <a:latin typeface="Calibri"/>
                <a:cs typeface="Calibri"/>
              </a:rPr>
              <a:t>then </a:t>
            </a:r>
            <a:r>
              <a:rPr sz="1000" spc="45" dirty="0">
                <a:solidFill>
                  <a:srgbClr val="231F20"/>
                </a:solidFill>
                <a:latin typeface="Calibri"/>
                <a:cs typeface="Calibri"/>
              </a:rPr>
              <a:t>ANNs </a:t>
            </a:r>
            <a:r>
              <a:rPr sz="1000" spc="50" dirty="0">
                <a:solidFill>
                  <a:srgbClr val="231F20"/>
                </a:solidFill>
                <a:latin typeface="Calibri"/>
                <a:cs typeface="Calibri"/>
              </a:rPr>
              <a:t> </a:t>
            </a:r>
            <a:r>
              <a:rPr sz="1000" spc="-10" dirty="0">
                <a:solidFill>
                  <a:srgbClr val="231F20"/>
                </a:solidFill>
                <a:latin typeface="Calibri"/>
                <a:cs typeface="Calibri"/>
              </a:rPr>
              <a:t>continue</a:t>
            </a:r>
            <a:r>
              <a:rPr sz="1000" spc="-5" dirty="0">
                <a:solidFill>
                  <a:srgbClr val="231F20"/>
                </a:solidFill>
                <a:latin typeface="Calibri"/>
                <a:cs typeface="Calibri"/>
              </a:rPr>
              <a:t> filtering</a:t>
            </a:r>
            <a:r>
              <a:rPr sz="1000" dirty="0">
                <a:solidFill>
                  <a:srgbClr val="231F20"/>
                </a:solidFill>
                <a:latin typeface="Calibri"/>
                <a:cs typeface="Calibri"/>
              </a:rPr>
              <a:t> </a:t>
            </a:r>
            <a:r>
              <a:rPr sz="1000" spc="-35" dirty="0">
                <a:solidFill>
                  <a:srgbClr val="231F20"/>
                </a:solidFill>
                <a:latin typeface="Calibri"/>
                <a:cs typeface="Calibri"/>
              </a:rPr>
              <a:t>false</a:t>
            </a:r>
            <a:r>
              <a:rPr sz="1000" spc="-30" dirty="0">
                <a:solidFill>
                  <a:srgbClr val="231F20"/>
                </a:solidFill>
                <a:latin typeface="Calibri"/>
                <a:cs typeface="Calibri"/>
              </a:rPr>
              <a:t> negative</a:t>
            </a:r>
            <a:r>
              <a:rPr sz="1000" spc="-25" dirty="0">
                <a:solidFill>
                  <a:srgbClr val="231F20"/>
                </a:solidFill>
                <a:latin typeface="Calibri"/>
                <a:cs typeface="Calibri"/>
              </a:rPr>
              <a:t> </a:t>
            </a:r>
            <a:r>
              <a:rPr sz="1000" spc="-20" dirty="0">
                <a:solidFill>
                  <a:srgbClr val="231F20"/>
                </a:solidFill>
                <a:latin typeface="Calibri"/>
                <a:cs typeface="Calibri"/>
              </a:rPr>
              <a:t>images</a:t>
            </a:r>
            <a:r>
              <a:rPr sz="1000" spc="-15" dirty="0">
                <a:solidFill>
                  <a:srgbClr val="231F20"/>
                </a:solidFill>
                <a:latin typeface="Calibri"/>
                <a:cs typeface="Calibri"/>
              </a:rPr>
              <a:t> </a:t>
            </a:r>
            <a:r>
              <a:rPr sz="1000" spc="-25" dirty="0">
                <a:solidFill>
                  <a:srgbClr val="231F20"/>
                </a:solidFill>
                <a:latin typeface="Calibri"/>
                <a:cs typeface="Calibri"/>
              </a:rPr>
              <a:t>to</a:t>
            </a:r>
            <a:r>
              <a:rPr sz="1000" spc="-20" dirty="0">
                <a:solidFill>
                  <a:srgbClr val="231F20"/>
                </a:solidFill>
                <a:latin typeface="Calibri"/>
                <a:cs typeface="Calibri"/>
              </a:rPr>
              <a:t> </a:t>
            </a:r>
            <a:r>
              <a:rPr sz="1000" spc="-30" dirty="0">
                <a:solidFill>
                  <a:srgbClr val="231F20"/>
                </a:solidFill>
                <a:latin typeface="Calibri"/>
                <a:cs typeface="Calibri"/>
              </a:rPr>
              <a:t>achieve</a:t>
            </a:r>
            <a:r>
              <a:rPr sz="1000" spc="-25" dirty="0">
                <a:solidFill>
                  <a:srgbClr val="231F20"/>
                </a:solidFill>
                <a:latin typeface="Calibri"/>
                <a:cs typeface="Calibri"/>
              </a:rPr>
              <a:t> </a:t>
            </a:r>
            <a:r>
              <a:rPr sz="1000" spc="-40" dirty="0">
                <a:solidFill>
                  <a:srgbClr val="231F20"/>
                </a:solidFill>
                <a:latin typeface="Calibri"/>
                <a:cs typeface="Calibri"/>
              </a:rPr>
              <a:t>better </a:t>
            </a:r>
            <a:r>
              <a:rPr sz="1000" spc="-35" dirty="0">
                <a:solidFill>
                  <a:srgbClr val="231F20"/>
                </a:solidFill>
                <a:latin typeface="Calibri"/>
                <a:cs typeface="Calibri"/>
              </a:rPr>
              <a:t> </a:t>
            </a:r>
            <a:r>
              <a:rPr sz="1000" spc="-20" dirty="0">
                <a:solidFill>
                  <a:srgbClr val="231F20"/>
                </a:solidFill>
                <a:latin typeface="Calibri"/>
                <a:cs typeface="Calibri"/>
              </a:rPr>
              <a:t>results.</a:t>
            </a:r>
            <a:r>
              <a:rPr sz="1000" spc="-5" dirty="0">
                <a:solidFill>
                  <a:srgbClr val="231F20"/>
                </a:solidFill>
                <a:latin typeface="Calibri"/>
                <a:cs typeface="Calibri"/>
              </a:rPr>
              <a:t> </a:t>
            </a:r>
            <a:r>
              <a:rPr sz="1000" spc="10" dirty="0">
                <a:solidFill>
                  <a:srgbClr val="231F20"/>
                </a:solidFill>
                <a:latin typeface="Calibri"/>
                <a:cs typeface="Calibri"/>
              </a:rPr>
              <a:t>The</a:t>
            </a:r>
            <a:r>
              <a:rPr sz="1000" dirty="0">
                <a:solidFill>
                  <a:srgbClr val="231F20"/>
                </a:solidFill>
                <a:latin typeface="Calibri"/>
                <a:cs typeface="Calibri"/>
              </a:rPr>
              <a:t> final </a:t>
            </a:r>
            <a:r>
              <a:rPr sz="1000" spc="-20" dirty="0">
                <a:solidFill>
                  <a:srgbClr val="231F20"/>
                </a:solidFill>
                <a:latin typeface="Calibri"/>
                <a:cs typeface="Calibri"/>
              </a:rPr>
              <a:t>result</a:t>
            </a:r>
            <a:r>
              <a:rPr sz="1000" dirty="0">
                <a:solidFill>
                  <a:srgbClr val="231F20"/>
                </a:solidFill>
                <a:latin typeface="Calibri"/>
                <a:cs typeface="Calibri"/>
              </a:rPr>
              <a:t> </a:t>
            </a:r>
            <a:r>
              <a:rPr sz="1000" spc="-5" dirty="0">
                <a:solidFill>
                  <a:srgbClr val="231F20"/>
                </a:solidFill>
                <a:latin typeface="Calibri"/>
                <a:cs typeface="Calibri"/>
              </a:rPr>
              <a:t>is </a:t>
            </a:r>
            <a:r>
              <a:rPr sz="1000" spc="-30" dirty="0">
                <a:solidFill>
                  <a:srgbClr val="231F20"/>
                </a:solidFill>
                <a:latin typeface="Calibri"/>
                <a:cs typeface="Calibri"/>
              </a:rPr>
              <a:t>face/nonface.</a:t>
            </a:r>
            <a:endParaRPr sz="1000">
              <a:latin typeface="Calibri"/>
              <a:cs typeface="Calibri"/>
            </a:endParaRPr>
          </a:p>
          <a:p>
            <a:pPr marL="201930" algn="just">
              <a:lnSpc>
                <a:spcPts val="1065"/>
              </a:lnSpc>
            </a:pPr>
            <a:r>
              <a:rPr sz="1000" spc="10" dirty="0">
                <a:solidFill>
                  <a:srgbClr val="231F20"/>
                </a:solidFill>
                <a:latin typeface="Calibri"/>
                <a:cs typeface="Calibri"/>
              </a:rPr>
              <a:t>The </a:t>
            </a:r>
            <a:r>
              <a:rPr sz="1000" spc="20" dirty="0">
                <a:solidFill>
                  <a:srgbClr val="231F20"/>
                </a:solidFill>
                <a:latin typeface="Calibri"/>
                <a:cs typeface="Calibri"/>
              </a:rPr>
              <a:t> </a:t>
            </a:r>
            <a:r>
              <a:rPr sz="1000" spc="-40" dirty="0">
                <a:solidFill>
                  <a:srgbClr val="231F20"/>
                </a:solidFill>
                <a:latin typeface="Calibri"/>
                <a:cs typeface="Calibri"/>
              </a:rPr>
              <a:t>selected</a:t>
            </a:r>
            <a:r>
              <a:rPr sz="1000" spc="254" dirty="0">
                <a:solidFill>
                  <a:srgbClr val="231F20"/>
                </a:solidFill>
                <a:latin typeface="Calibri"/>
                <a:cs typeface="Calibri"/>
              </a:rPr>
              <a:t> </a:t>
            </a:r>
            <a:r>
              <a:rPr sz="1000" spc="-15" dirty="0">
                <a:solidFill>
                  <a:srgbClr val="231F20"/>
                </a:solidFill>
                <a:latin typeface="Calibri"/>
                <a:cs typeface="Calibri"/>
              </a:rPr>
              <a:t>neural</a:t>
            </a:r>
            <a:r>
              <a:rPr sz="1000" spc="254" dirty="0">
                <a:solidFill>
                  <a:srgbClr val="231F20"/>
                </a:solidFill>
                <a:latin typeface="Calibri"/>
                <a:cs typeface="Calibri"/>
              </a:rPr>
              <a:t> </a:t>
            </a:r>
            <a:r>
              <a:rPr sz="1000" spc="-20" dirty="0">
                <a:solidFill>
                  <a:srgbClr val="231F20"/>
                </a:solidFill>
                <a:latin typeface="Calibri"/>
                <a:cs typeface="Calibri"/>
              </a:rPr>
              <a:t>network</a:t>
            </a:r>
            <a:r>
              <a:rPr sz="1000" spc="254" dirty="0">
                <a:solidFill>
                  <a:srgbClr val="231F20"/>
                </a:solidFill>
                <a:latin typeface="Calibri"/>
                <a:cs typeface="Calibri"/>
              </a:rPr>
              <a:t> </a:t>
            </a:r>
            <a:r>
              <a:rPr sz="1000" spc="-40" dirty="0">
                <a:solidFill>
                  <a:srgbClr val="231F20"/>
                </a:solidFill>
                <a:latin typeface="Calibri"/>
                <a:cs typeface="Calibri"/>
              </a:rPr>
              <a:t>here</a:t>
            </a:r>
            <a:r>
              <a:rPr sz="1000" spc="260" dirty="0">
                <a:solidFill>
                  <a:srgbClr val="231F20"/>
                </a:solidFill>
                <a:latin typeface="Calibri"/>
                <a:cs typeface="Calibri"/>
              </a:rPr>
              <a:t> </a:t>
            </a:r>
            <a:r>
              <a:rPr sz="1000" spc="-5" dirty="0">
                <a:solidFill>
                  <a:srgbClr val="231F20"/>
                </a:solidFill>
                <a:latin typeface="Calibri"/>
                <a:cs typeface="Calibri"/>
              </a:rPr>
              <a:t>is</a:t>
            </a:r>
            <a:r>
              <a:rPr sz="1000" spc="254" dirty="0">
                <a:solidFill>
                  <a:srgbClr val="231F20"/>
                </a:solidFill>
                <a:latin typeface="Calibri"/>
                <a:cs typeface="Calibri"/>
              </a:rPr>
              <a:t> </a:t>
            </a:r>
            <a:r>
              <a:rPr sz="1000" spc="-25" dirty="0">
                <a:solidFill>
                  <a:srgbClr val="231F20"/>
                </a:solidFill>
                <a:latin typeface="Calibri"/>
                <a:cs typeface="Calibri"/>
              </a:rPr>
              <a:t>three-layer</a:t>
            </a:r>
            <a:r>
              <a:rPr sz="1000" spc="254" dirty="0">
                <a:solidFill>
                  <a:srgbClr val="231F20"/>
                </a:solidFill>
                <a:latin typeface="Calibri"/>
                <a:cs typeface="Calibri"/>
              </a:rPr>
              <a:t> </a:t>
            </a:r>
            <a:r>
              <a:rPr sz="1000" spc="-25" dirty="0">
                <a:solidFill>
                  <a:srgbClr val="231F20"/>
                </a:solidFill>
                <a:latin typeface="Calibri"/>
                <a:cs typeface="Calibri"/>
              </a:rPr>
              <a:t>feed-</a:t>
            </a:r>
            <a:endParaRPr sz="1000">
              <a:latin typeface="Calibri"/>
              <a:cs typeface="Calibri"/>
            </a:endParaRPr>
          </a:p>
          <a:p>
            <a:pPr marL="12700" marR="5715" algn="just">
              <a:lnSpc>
                <a:spcPts val="1140"/>
              </a:lnSpc>
              <a:spcBef>
                <a:spcPts val="55"/>
              </a:spcBef>
            </a:pPr>
            <a:r>
              <a:rPr sz="1000" spc="-15" dirty="0">
                <a:solidFill>
                  <a:srgbClr val="231F20"/>
                </a:solidFill>
                <a:latin typeface="Calibri"/>
                <a:cs typeface="Calibri"/>
              </a:rPr>
              <a:t>forward neural </a:t>
            </a:r>
            <a:r>
              <a:rPr sz="1000" spc="-20" dirty="0">
                <a:solidFill>
                  <a:srgbClr val="231F20"/>
                </a:solidFill>
                <a:latin typeface="Calibri"/>
                <a:cs typeface="Calibri"/>
              </a:rPr>
              <a:t>network </a:t>
            </a:r>
            <a:r>
              <a:rPr sz="1000" spc="-10" dirty="0">
                <a:solidFill>
                  <a:srgbClr val="231F20"/>
                </a:solidFill>
                <a:latin typeface="Calibri"/>
                <a:cs typeface="Calibri"/>
              </a:rPr>
              <a:t>with </a:t>
            </a:r>
            <a:r>
              <a:rPr sz="1000" spc="-15" dirty="0">
                <a:solidFill>
                  <a:srgbClr val="231F20"/>
                </a:solidFill>
                <a:latin typeface="Calibri"/>
                <a:cs typeface="Calibri"/>
              </a:rPr>
              <a:t>back propagation </a:t>
            </a:r>
            <a:r>
              <a:rPr sz="1000" spc="-5" dirty="0">
                <a:solidFill>
                  <a:srgbClr val="231F20"/>
                </a:solidFill>
                <a:latin typeface="Calibri"/>
                <a:cs typeface="Calibri"/>
              </a:rPr>
              <a:t>algorithm. </a:t>
            </a:r>
            <a:r>
              <a:rPr sz="1000" dirty="0">
                <a:solidFill>
                  <a:srgbClr val="231F20"/>
                </a:solidFill>
                <a:latin typeface="Calibri"/>
                <a:cs typeface="Calibri"/>
              </a:rPr>
              <a:t> </a:t>
            </a:r>
            <a:r>
              <a:rPr sz="1000" spc="10" dirty="0">
                <a:solidFill>
                  <a:srgbClr val="231F20"/>
                </a:solidFill>
                <a:latin typeface="Calibri"/>
                <a:cs typeface="Calibri"/>
              </a:rPr>
              <a:t>The </a:t>
            </a:r>
            <a:r>
              <a:rPr sz="1000" spc="-10" dirty="0">
                <a:solidFill>
                  <a:srgbClr val="231F20"/>
                </a:solidFill>
                <a:latin typeface="Calibri"/>
                <a:cs typeface="Calibri"/>
              </a:rPr>
              <a:t>number </a:t>
            </a:r>
            <a:r>
              <a:rPr sz="1000" spc="-15" dirty="0">
                <a:solidFill>
                  <a:srgbClr val="231F20"/>
                </a:solidFill>
                <a:latin typeface="Calibri"/>
                <a:cs typeface="Calibri"/>
              </a:rPr>
              <a:t>of </a:t>
            </a:r>
            <a:r>
              <a:rPr sz="1000" dirty="0">
                <a:solidFill>
                  <a:srgbClr val="231F20"/>
                </a:solidFill>
                <a:latin typeface="Calibri"/>
                <a:cs typeface="Calibri"/>
              </a:rPr>
              <a:t>input </a:t>
            </a:r>
            <a:r>
              <a:rPr sz="1000" spc="-15" dirty="0">
                <a:solidFill>
                  <a:srgbClr val="231F20"/>
                </a:solidFill>
                <a:latin typeface="Calibri"/>
                <a:cs typeface="Calibri"/>
              </a:rPr>
              <a:t>neurons </a:t>
            </a:r>
            <a:r>
              <a:rPr sz="1000" i="1" spc="110" dirty="0">
                <a:solidFill>
                  <a:srgbClr val="231F20"/>
                </a:solidFill>
                <a:latin typeface="Calibri"/>
                <a:cs typeface="Calibri"/>
              </a:rPr>
              <a:t>T </a:t>
            </a:r>
            <a:r>
              <a:rPr sz="1000" spc="-5" dirty="0">
                <a:solidFill>
                  <a:srgbClr val="231F20"/>
                </a:solidFill>
                <a:latin typeface="Calibri"/>
                <a:cs typeface="Calibri"/>
              </a:rPr>
              <a:t>is </a:t>
            </a:r>
            <a:r>
              <a:rPr sz="1000" spc="-25" dirty="0">
                <a:solidFill>
                  <a:srgbClr val="231F20"/>
                </a:solidFill>
                <a:latin typeface="Calibri"/>
                <a:cs typeface="Calibri"/>
              </a:rPr>
              <a:t>equivalent to </a:t>
            </a:r>
            <a:r>
              <a:rPr sz="1000" spc="-40" dirty="0">
                <a:solidFill>
                  <a:srgbClr val="231F20"/>
                </a:solidFill>
                <a:latin typeface="Calibri"/>
                <a:cs typeface="Calibri"/>
              </a:rPr>
              <a:t>the </a:t>
            </a:r>
            <a:r>
              <a:rPr sz="1000" spc="-20" dirty="0">
                <a:solidFill>
                  <a:srgbClr val="231F20"/>
                </a:solidFill>
                <a:latin typeface="Calibri"/>
                <a:cs typeface="Calibri"/>
              </a:rPr>
              <a:t>length of </a:t>
            </a:r>
            <a:r>
              <a:rPr sz="1000" spc="-215" dirty="0">
                <a:solidFill>
                  <a:srgbClr val="231F20"/>
                </a:solidFill>
                <a:latin typeface="Calibri"/>
                <a:cs typeface="Calibri"/>
              </a:rPr>
              <a:t> </a:t>
            </a:r>
            <a:r>
              <a:rPr sz="1000" spc="-25" dirty="0">
                <a:solidFill>
                  <a:srgbClr val="231F20"/>
                </a:solidFill>
                <a:latin typeface="Calibri"/>
                <a:cs typeface="Calibri"/>
              </a:rPr>
              <a:t>extracted</a:t>
            </a:r>
            <a:r>
              <a:rPr sz="1000" spc="50" dirty="0">
                <a:solidFill>
                  <a:srgbClr val="231F20"/>
                </a:solidFill>
                <a:latin typeface="Calibri"/>
                <a:cs typeface="Calibri"/>
              </a:rPr>
              <a:t> </a:t>
            </a:r>
            <a:r>
              <a:rPr sz="1000" spc="-40" dirty="0">
                <a:solidFill>
                  <a:srgbClr val="231F20"/>
                </a:solidFill>
                <a:latin typeface="Calibri"/>
                <a:cs typeface="Calibri"/>
              </a:rPr>
              <a:t>feature</a:t>
            </a:r>
            <a:r>
              <a:rPr sz="1000" spc="50" dirty="0">
                <a:solidFill>
                  <a:srgbClr val="231F20"/>
                </a:solidFill>
                <a:latin typeface="Calibri"/>
                <a:cs typeface="Calibri"/>
              </a:rPr>
              <a:t> </a:t>
            </a:r>
            <a:r>
              <a:rPr sz="1000" spc="-30" dirty="0">
                <a:solidFill>
                  <a:srgbClr val="231F20"/>
                </a:solidFill>
                <a:latin typeface="Calibri"/>
                <a:cs typeface="Calibri"/>
              </a:rPr>
              <a:t>vector,</a:t>
            </a:r>
            <a:r>
              <a:rPr sz="1000" spc="50" dirty="0">
                <a:solidFill>
                  <a:srgbClr val="231F20"/>
                </a:solidFill>
                <a:latin typeface="Calibri"/>
                <a:cs typeface="Calibri"/>
              </a:rPr>
              <a:t> </a:t>
            </a:r>
            <a:r>
              <a:rPr sz="1000" spc="-15" dirty="0">
                <a:solidFill>
                  <a:srgbClr val="231F20"/>
                </a:solidFill>
                <a:latin typeface="Calibri"/>
                <a:cs typeface="Calibri"/>
              </a:rPr>
              <a:t>and</a:t>
            </a:r>
            <a:r>
              <a:rPr sz="1000" spc="50" dirty="0">
                <a:solidFill>
                  <a:srgbClr val="231F20"/>
                </a:solidFill>
                <a:latin typeface="Calibri"/>
                <a:cs typeface="Calibri"/>
              </a:rPr>
              <a:t> </a:t>
            </a:r>
            <a:r>
              <a:rPr sz="1000" spc="-40" dirty="0">
                <a:solidFill>
                  <a:srgbClr val="231F20"/>
                </a:solidFill>
                <a:latin typeface="Calibri"/>
                <a:cs typeface="Calibri"/>
              </a:rPr>
              <a:t>the</a:t>
            </a:r>
            <a:r>
              <a:rPr sz="1000" spc="50" dirty="0">
                <a:solidFill>
                  <a:srgbClr val="231F20"/>
                </a:solidFill>
                <a:latin typeface="Calibri"/>
                <a:cs typeface="Calibri"/>
              </a:rPr>
              <a:t> </a:t>
            </a:r>
            <a:r>
              <a:rPr sz="1000" spc="-10" dirty="0">
                <a:solidFill>
                  <a:srgbClr val="231F20"/>
                </a:solidFill>
                <a:latin typeface="Calibri"/>
                <a:cs typeface="Calibri"/>
              </a:rPr>
              <a:t>number</a:t>
            </a:r>
            <a:r>
              <a:rPr sz="1000" spc="60" dirty="0">
                <a:solidFill>
                  <a:srgbClr val="231F20"/>
                </a:solidFill>
                <a:latin typeface="Calibri"/>
                <a:cs typeface="Calibri"/>
              </a:rPr>
              <a:t> </a:t>
            </a:r>
            <a:r>
              <a:rPr sz="1000" spc="-15" dirty="0">
                <a:solidFill>
                  <a:srgbClr val="231F20"/>
                </a:solidFill>
                <a:latin typeface="Calibri"/>
                <a:cs typeface="Calibri"/>
              </a:rPr>
              <a:t>of</a:t>
            </a:r>
            <a:r>
              <a:rPr sz="1000" spc="50" dirty="0">
                <a:solidFill>
                  <a:srgbClr val="231F20"/>
                </a:solidFill>
                <a:latin typeface="Calibri"/>
                <a:cs typeface="Calibri"/>
              </a:rPr>
              <a:t> </a:t>
            </a:r>
            <a:r>
              <a:rPr sz="1000" spc="-15" dirty="0">
                <a:solidFill>
                  <a:srgbClr val="231F20"/>
                </a:solidFill>
                <a:latin typeface="Calibri"/>
                <a:cs typeface="Calibri"/>
              </a:rPr>
              <a:t>output</a:t>
            </a:r>
            <a:r>
              <a:rPr sz="1000" spc="50" dirty="0">
                <a:solidFill>
                  <a:srgbClr val="231F20"/>
                </a:solidFill>
                <a:latin typeface="Calibri"/>
                <a:cs typeface="Calibri"/>
              </a:rPr>
              <a:t> </a:t>
            </a:r>
            <a:r>
              <a:rPr sz="1000" spc="-20" dirty="0">
                <a:solidFill>
                  <a:srgbClr val="231F20"/>
                </a:solidFill>
                <a:latin typeface="Calibri"/>
                <a:cs typeface="Calibri"/>
              </a:rPr>
              <a:t>neurons</a:t>
            </a:r>
            <a:endParaRPr sz="10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0574" y="352454"/>
            <a:ext cx="3058160" cy="166071"/>
          </a:xfrm>
          <a:prstGeom prst="rect">
            <a:avLst/>
          </a:prstGeom>
        </p:spPr>
        <p:txBody>
          <a:bodyPr vert="horz" wrap="square" lIns="0" tIns="12065" rIns="0" bIns="0" rtlCol="0">
            <a:spAutoFit/>
          </a:bodyPr>
          <a:lstStyle/>
          <a:p>
            <a:pPr marL="12700">
              <a:lnSpc>
                <a:spcPct val="100000"/>
              </a:lnSpc>
              <a:spcBef>
                <a:spcPts val="95"/>
              </a:spcBef>
            </a:pPr>
            <a:r>
              <a:rPr sz="1000" spc="-20" dirty="0">
                <a:solidFill>
                  <a:srgbClr val="231F20"/>
                </a:solidFill>
                <a:latin typeface="Calibri"/>
                <a:cs typeface="Calibri"/>
              </a:rPr>
              <a:t>Advances</a:t>
            </a:r>
            <a:r>
              <a:rPr sz="1000" spc="-10" dirty="0">
                <a:solidFill>
                  <a:srgbClr val="231F20"/>
                </a:solidFill>
                <a:latin typeface="Calibri"/>
                <a:cs typeface="Calibri"/>
              </a:rPr>
              <a:t> </a:t>
            </a:r>
            <a:r>
              <a:rPr sz="1000" spc="20" dirty="0">
                <a:solidFill>
                  <a:srgbClr val="231F20"/>
                </a:solidFill>
                <a:latin typeface="Calibri"/>
                <a:cs typeface="Calibri"/>
              </a:rPr>
              <a:t>in</a:t>
            </a:r>
            <a:r>
              <a:rPr sz="1000" spc="-10" dirty="0">
                <a:solidFill>
                  <a:srgbClr val="231F20"/>
                </a:solidFill>
                <a:latin typeface="Calibri"/>
                <a:cs typeface="Calibri"/>
              </a:rPr>
              <a:t> </a:t>
            </a:r>
            <a:r>
              <a:rPr sz="1000" spc="5" dirty="0">
                <a:solidFill>
                  <a:srgbClr val="231F20"/>
                </a:solidFill>
                <a:latin typeface="Calibri"/>
                <a:cs typeface="Calibri"/>
              </a:rPr>
              <a:t>Artificial</a:t>
            </a:r>
            <a:r>
              <a:rPr sz="1000" spc="-5" dirty="0">
                <a:solidFill>
                  <a:srgbClr val="231F20"/>
                </a:solidFill>
                <a:latin typeface="Calibri"/>
                <a:cs typeface="Calibri"/>
              </a:rPr>
              <a:t> Neural</a:t>
            </a:r>
            <a:r>
              <a:rPr sz="1000" spc="-10" dirty="0">
                <a:solidFill>
                  <a:srgbClr val="231F20"/>
                </a:solidFill>
                <a:latin typeface="Calibri"/>
                <a:cs typeface="Calibri"/>
              </a:rPr>
              <a:t> </a:t>
            </a:r>
            <a:r>
              <a:rPr sz="1000" spc="-30" dirty="0">
                <a:solidFill>
                  <a:srgbClr val="231F20"/>
                </a:solidFill>
                <a:latin typeface="Calibri"/>
                <a:cs typeface="Calibri"/>
              </a:rPr>
              <a:t>Systems</a:t>
            </a:r>
            <a:endParaRPr sz="1000">
              <a:latin typeface="Calibri"/>
              <a:cs typeface="Calibri"/>
            </a:endParaRPr>
          </a:p>
        </p:txBody>
      </p:sp>
      <p:sp>
        <p:nvSpPr>
          <p:cNvPr id="3" name="object 3"/>
          <p:cNvSpPr txBox="1"/>
          <p:nvPr/>
        </p:nvSpPr>
        <p:spPr>
          <a:xfrm>
            <a:off x="11035323" y="352454"/>
            <a:ext cx="138176" cy="166071"/>
          </a:xfrm>
          <a:prstGeom prst="rect">
            <a:avLst/>
          </a:prstGeom>
        </p:spPr>
        <p:txBody>
          <a:bodyPr vert="horz" wrap="square" lIns="0" tIns="12065" rIns="0" bIns="0" rtlCol="0">
            <a:spAutoFit/>
          </a:bodyPr>
          <a:lstStyle/>
          <a:p>
            <a:pPr marL="12700">
              <a:lnSpc>
                <a:spcPct val="100000"/>
              </a:lnSpc>
              <a:spcBef>
                <a:spcPts val="95"/>
              </a:spcBef>
            </a:pPr>
            <a:r>
              <a:rPr sz="1000" spc="-30" dirty="0">
                <a:solidFill>
                  <a:srgbClr val="231F20"/>
                </a:solidFill>
                <a:latin typeface="Calibri"/>
                <a:cs typeface="Calibri"/>
              </a:rPr>
              <a:t>3</a:t>
            </a:r>
            <a:endParaRPr sz="1000">
              <a:latin typeface="Calibri"/>
              <a:cs typeface="Calibri"/>
            </a:endParaRPr>
          </a:p>
        </p:txBody>
      </p:sp>
      <p:sp>
        <p:nvSpPr>
          <p:cNvPr id="4" name="object 4"/>
          <p:cNvSpPr txBox="1"/>
          <p:nvPr/>
        </p:nvSpPr>
        <p:spPr>
          <a:xfrm>
            <a:off x="5880058" y="612428"/>
            <a:ext cx="440944" cy="135935"/>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10202"/>
                </a:solidFill>
                <a:latin typeface="Calibri"/>
                <a:cs typeface="Calibri"/>
              </a:rPr>
              <a:t>Image</a:t>
            </a:r>
            <a:endParaRPr sz="800">
              <a:latin typeface="Calibri"/>
              <a:cs typeface="Calibri"/>
            </a:endParaRPr>
          </a:p>
        </p:txBody>
      </p:sp>
      <p:sp>
        <p:nvSpPr>
          <p:cNvPr id="5" name="object 5"/>
          <p:cNvSpPr txBox="1"/>
          <p:nvPr/>
        </p:nvSpPr>
        <p:spPr>
          <a:xfrm>
            <a:off x="3505822" y="1106918"/>
            <a:ext cx="4416552" cy="135935"/>
          </a:xfrm>
          <a:prstGeom prst="rect">
            <a:avLst/>
          </a:prstGeom>
        </p:spPr>
        <p:txBody>
          <a:bodyPr vert="horz" wrap="square" lIns="0" tIns="12700" rIns="0" bIns="0" rtlCol="0">
            <a:spAutoFit/>
          </a:bodyPr>
          <a:lstStyle/>
          <a:p>
            <a:pPr marL="12700">
              <a:lnSpc>
                <a:spcPct val="100000"/>
              </a:lnSpc>
              <a:spcBef>
                <a:spcPts val="100"/>
              </a:spcBef>
            </a:pPr>
            <a:r>
              <a:rPr sz="800" spc="-20" dirty="0">
                <a:solidFill>
                  <a:srgbClr val="010202"/>
                </a:solidFill>
                <a:latin typeface="Calibri"/>
                <a:cs typeface="Calibri"/>
              </a:rPr>
              <a:t>Face</a:t>
            </a:r>
            <a:r>
              <a:rPr sz="800" dirty="0">
                <a:solidFill>
                  <a:srgbClr val="010202"/>
                </a:solidFill>
                <a:latin typeface="Calibri"/>
                <a:cs typeface="Calibri"/>
              </a:rPr>
              <a:t> </a:t>
            </a:r>
            <a:r>
              <a:rPr sz="800" spc="-5" dirty="0">
                <a:solidFill>
                  <a:srgbClr val="010202"/>
                </a:solidFill>
                <a:latin typeface="Calibri"/>
                <a:cs typeface="Calibri"/>
              </a:rPr>
              <a:t>alignment</a:t>
            </a:r>
            <a:r>
              <a:rPr sz="800" dirty="0">
                <a:solidFill>
                  <a:srgbClr val="010202"/>
                </a:solidFill>
                <a:latin typeface="Calibri"/>
                <a:cs typeface="Calibri"/>
              </a:rPr>
              <a:t> using </a:t>
            </a:r>
            <a:r>
              <a:rPr sz="800" spc="-20" dirty="0">
                <a:solidFill>
                  <a:srgbClr val="010202"/>
                </a:solidFill>
                <a:latin typeface="Calibri"/>
                <a:cs typeface="Calibri"/>
              </a:rPr>
              <a:t>active</a:t>
            </a:r>
            <a:r>
              <a:rPr sz="800" dirty="0">
                <a:solidFill>
                  <a:srgbClr val="010202"/>
                </a:solidFill>
                <a:latin typeface="Calibri"/>
                <a:cs typeface="Calibri"/>
              </a:rPr>
              <a:t> </a:t>
            </a:r>
            <a:r>
              <a:rPr sz="800" spc="-25" dirty="0">
                <a:solidFill>
                  <a:srgbClr val="010202"/>
                </a:solidFill>
                <a:latin typeface="Calibri"/>
                <a:cs typeface="Calibri"/>
              </a:rPr>
              <a:t>shape</a:t>
            </a:r>
            <a:r>
              <a:rPr sz="800" dirty="0">
                <a:solidFill>
                  <a:srgbClr val="010202"/>
                </a:solidFill>
                <a:latin typeface="Calibri"/>
                <a:cs typeface="Calibri"/>
              </a:rPr>
              <a:t> </a:t>
            </a:r>
            <a:r>
              <a:rPr sz="800" spc="-10" dirty="0">
                <a:solidFill>
                  <a:srgbClr val="010202"/>
                </a:solidFill>
                <a:latin typeface="Calibri"/>
                <a:cs typeface="Calibri"/>
              </a:rPr>
              <a:t>model</a:t>
            </a:r>
            <a:r>
              <a:rPr sz="800" dirty="0">
                <a:solidFill>
                  <a:srgbClr val="010202"/>
                </a:solidFill>
                <a:latin typeface="Calibri"/>
                <a:cs typeface="Calibri"/>
              </a:rPr>
              <a:t> </a:t>
            </a:r>
            <a:r>
              <a:rPr sz="800" spc="-10" dirty="0">
                <a:solidFill>
                  <a:srgbClr val="010202"/>
                </a:solidFill>
                <a:latin typeface="Calibri"/>
                <a:cs typeface="Calibri"/>
              </a:rPr>
              <a:t>and</a:t>
            </a:r>
            <a:r>
              <a:rPr sz="800" dirty="0">
                <a:solidFill>
                  <a:srgbClr val="010202"/>
                </a:solidFill>
                <a:latin typeface="Calibri"/>
                <a:cs typeface="Calibri"/>
              </a:rPr>
              <a:t> </a:t>
            </a:r>
            <a:r>
              <a:rPr sz="800" spc="-5" dirty="0">
                <a:solidFill>
                  <a:srgbClr val="010202"/>
                </a:solidFill>
                <a:latin typeface="Calibri"/>
                <a:cs typeface="Calibri"/>
              </a:rPr>
              <a:t>multilayer</a:t>
            </a:r>
            <a:r>
              <a:rPr sz="800" dirty="0">
                <a:solidFill>
                  <a:srgbClr val="010202"/>
                </a:solidFill>
                <a:latin typeface="Calibri"/>
                <a:cs typeface="Calibri"/>
              </a:rPr>
              <a:t> </a:t>
            </a:r>
            <a:r>
              <a:rPr sz="800" spc="-15" dirty="0">
                <a:solidFill>
                  <a:srgbClr val="010202"/>
                </a:solidFill>
                <a:latin typeface="Calibri"/>
                <a:cs typeface="Calibri"/>
              </a:rPr>
              <a:t>perceptron</a:t>
            </a:r>
            <a:endParaRPr sz="800">
              <a:latin typeface="Calibri"/>
              <a:cs typeface="Calibri"/>
            </a:endParaRPr>
          </a:p>
        </p:txBody>
      </p:sp>
      <p:graphicFrame>
        <p:nvGraphicFramePr>
          <p:cNvPr id="6" name="object 6"/>
          <p:cNvGraphicFramePr>
            <a:graphicFrameLocks noGrp="1"/>
          </p:cNvGraphicFramePr>
          <p:nvPr/>
        </p:nvGraphicFramePr>
        <p:xfrm>
          <a:off x="4007226" y="2547695"/>
          <a:ext cx="4095496" cy="470483"/>
        </p:xfrm>
        <a:graphic>
          <a:graphicData uri="http://schemas.openxmlformats.org/drawingml/2006/table">
            <a:tbl>
              <a:tblPr firstRow="1" bandRow="1">
                <a:tableStyleId>{2D5ABB26-0587-4C30-8999-92F81FD0307C}</a:tableStyleId>
              </a:tblPr>
              <a:tblGrid>
                <a:gridCol w="2073656"/>
                <a:gridCol w="2021840"/>
              </a:tblGrid>
              <a:tr h="174758">
                <a:tc gridSpan="2">
                  <a:txBody>
                    <a:bodyPr/>
                    <a:lstStyle/>
                    <a:p>
                      <a:pPr marL="73660">
                        <a:lnSpc>
                          <a:spcPct val="100000"/>
                        </a:lnSpc>
                        <a:spcBef>
                          <a:spcPts val="409"/>
                        </a:spcBef>
                      </a:pPr>
                      <a:r>
                        <a:rPr sz="500" dirty="0">
                          <a:solidFill>
                            <a:srgbClr val="010202"/>
                          </a:solidFill>
                          <a:latin typeface="Calibri"/>
                          <a:cs typeface="Calibri"/>
                        </a:rPr>
                        <a:t>Extract </a:t>
                      </a:r>
                      <a:r>
                        <a:rPr sz="500" spc="-15" dirty="0">
                          <a:solidFill>
                            <a:srgbClr val="010202"/>
                          </a:solidFill>
                          <a:latin typeface="Calibri"/>
                          <a:cs typeface="Calibri"/>
                        </a:rPr>
                        <a:t>geometry</a:t>
                      </a:r>
                      <a:r>
                        <a:rPr sz="500" dirty="0">
                          <a:solidFill>
                            <a:srgbClr val="010202"/>
                          </a:solidFill>
                          <a:latin typeface="Calibri"/>
                          <a:cs typeface="Calibri"/>
                        </a:rPr>
                        <a:t> </a:t>
                      </a:r>
                      <a:r>
                        <a:rPr sz="500" spc="-30" dirty="0">
                          <a:solidFill>
                            <a:srgbClr val="010202"/>
                          </a:solidFill>
                          <a:latin typeface="Calibri"/>
                          <a:cs typeface="Calibri"/>
                        </a:rPr>
                        <a:t>face</a:t>
                      </a:r>
                      <a:r>
                        <a:rPr sz="500" dirty="0">
                          <a:solidFill>
                            <a:srgbClr val="010202"/>
                          </a:solidFill>
                          <a:latin typeface="Calibri"/>
                          <a:cs typeface="Calibri"/>
                        </a:rPr>
                        <a:t> </a:t>
                      </a:r>
                      <a:r>
                        <a:rPr sz="500" spc="-5" dirty="0">
                          <a:solidFill>
                            <a:srgbClr val="010202"/>
                          </a:solidFill>
                          <a:latin typeface="Calibri"/>
                          <a:cs typeface="Calibri"/>
                        </a:rPr>
                        <a:t>global</a:t>
                      </a:r>
                      <a:r>
                        <a:rPr sz="500" dirty="0">
                          <a:solidFill>
                            <a:srgbClr val="010202"/>
                          </a:solidFill>
                          <a:latin typeface="Calibri"/>
                          <a:cs typeface="Calibri"/>
                        </a:rPr>
                        <a:t> </a:t>
                      </a:r>
                      <a:r>
                        <a:rPr sz="500" spc="-10" dirty="0">
                          <a:solidFill>
                            <a:srgbClr val="010202"/>
                          </a:solidFill>
                          <a:latin typeface="Calibri"/>
                          <a:cs typeface="Calibri"/>
                        </a:rPr>
                        <a:t>and</a:t>
                      </a:r>
                      <a:r>
                        <a:rPr sz="500" spc="5" dirty="0">
                          <a:solidFill>
                            <a:srgbClr val="010202"/>
                          </a:solidFill>
                          <a:latin typeface="Calibri"/>
                          <a:cs typeface="Calibri"/>
                        </a:rPr>
                        <a:t> </a:t>
                      </a:r>
                      <a:r>
                        <a:rPr sz="500" spc="-10" dirty="0">
                          <a:solidFill>
                            <a:srgbClr val="010202"/>
                          </a:solidFill>
                          <a:latin typeface="Calibri"/>
                          <a:cs typeface="Calibri"/>
                        </a:rPr>
                        <a:t>component</a:t>
                      </a:r>
                      <a:r>
                        <a:rPr sz="500" dirty="0">
                          <a:solidFill>
                            <a:srgbClr val="010202"/>
                          </a:solidFill>
                          <a:latin typeface="Calibri"/>
                          <a:cs typeface="Calibri"/>
                        </a:rPr>
                        <a:t> </a:t>
                      </a:r>
                      <a:r>
                        <a:rPr sz="500" spc="-30" dirty="0">
                          <a:solidFill>
                            <a:srgbClr val="010202"/>
                          </a:solidFill>
                          <a:latin typeface="Calibri"/>
                          <a:cs typeface="Calibri"/>
                        </a:rPr>
                        <a:t>feature</a:t>
                      </a:r>
                      <a:r>
                        <a:rPr sz="500" dirty="0">
                          <a:solidFill>
                            <a:srgbClr val="010202"/>
                          </a:solidFill>
                          <a:latin typeface="Calibri"/>
                          <a:cs typeface="Calibri"/>
                        </a:rPr>
                        <a:t> </a:t>
                      </a:r>
                      <a:r>
                        <a:rPr sz="500" spc="-20" dirty="0">
                          <a:solidFill>
                            <a:srgbClr val="010202"/>
                          </a:solidFill>
                          <a:latin typeface="Calibri"/>
                          <a:cs typeface="Calibri"/>
                        </a:rPr>
                        <a:t>vectors</a:t>
                      </a:r>
                      <a:endParaRPr sz="500">
                        <a:latin typeface="Calibri"/>
                        <a:cs typeface="Calibri"/>
                      </a:endParaRPr>
                    </a:p>
                  </a:txBody>
                  <a:tcPr marL="0" marR="0" marT="35502" marB="0">
                    <a:lnL w="6350">
                      <a:solidFill>
                        <a:srgbClr val="010202"/>
                      </a:solidFill>
                      <a:prstDash val="solid"/>
                    </a:lnL>
                    <a:lnR w="6350">
                      <a:solidFill>
                        <a:srgbClr val="010202"/>
                      </a:solidFill>
                      <a:prstDash val="solid"/>
                    </a:lnR>
                    <a:lnT w="6350">
                      <a:solidFill>
                        <a:srgbClr val="010202"/>
                      </a:solidFill>
                      <a:prstDash val="solid"/>
                    </a:lnT>
                    <a:lnB w="6350">
                      <a:solidFill>
                        <a:srgbClr val="010202"/>
                      </a:solidFill>
                      <a:prstDash val="solid"/>
                    </a:lnB>
                  </a:tcPr>
                </a:tc>
                <a:tc hMerge="1">
                  <a:txBody>
                    <a:bodyPr/>
                    <a:lstStyle/>
                    <a:p>
                      <a:endParaRPr/>
                    </a:p>
                  </a:txBody>
                  <a:tcPr marL="0" marR="0" marT="0" marB="0"/>
                </a:tc>
              </a:tr>
              <a:tr h="98575">
                <a:tc>
                  <a:txBody>
                    <a:bodyPr/>
                    <a:lstStyle/>
                    <a:p>
                      <a:pPr>
                        <a:lnSpc>
                          <a:spcPct val="100000"/>
                        </a:lnSpc>
                      </a:pPr>
                      <a:endParaRPr sz="500">
                        <a:latin typeface="Times New Roman"/>
                        <a:cs typeface="Times New Roman"/>
                      </a:endParaRPr>
                    </a:p>
                  </a:txBody>
                  <a:tcPr marL="0" marR="0" marT="0" marB="0">
                    <a:lnR w="9525">
                      <a:solidFill>
                        <a:srgbClr val="010202"/>
                      </a:solidFill>
                      <a:prstDash val="solid"/>
                    </a:lnR>
                    <a:lnT w="6350">
                      <a:solidFill>
                        <a:srgbClr val="010202"/>
                      </a:solidFill>
                      <a:prstDash val="solid"/>
                    </a:lnT>
                    <a:lnB w="6350">
                      <a:solidFill>
                        <a:srgbClr val="010202"/>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10202"/>
                      </a:solidFill>
                      <a:prstDash val="solid"/>
                    </a:lnL>
                    <a:lnT w="6350">
                      <a:solidFill>
                        <a:srgbClr val="010202"/>
                      </a:solidFill>
                      <a:prstDash val="solid"/>
                    </a:lnT>
                    <a:lnB w="6350">
                      <a:solidFill>
                        <a:srgbClr val="010202"/>
                      </a:solidFill>
                      <a:prstDash val="solid"/>
                    </a:lnB>
                  </a:tcPr>
                </a:tc>
              </a:tr>
              <a:tr h="197150">
                <a:tc gridSpan="2">
                  <a:txBody>
                    <a:bodyPr/>
                    <a:lstStyle/>
                    <a:p>
                      <a:pPr marL="769620" marR="486409" indent="-267335">
                        <a:lnSpc>
                          <a:spcPts val="819"/>
                        </a:lnSpc>
                        <a:spcBef>
                          <a:spcPts val="315"/>
                        </a:spcBef>
                      </a:pPr>
                      <a:r>
                        <a:rPr sz="500" spc="10" dirty="0">
                          <a:solidFill>
                            <a:srgbClr val="010202"/>
                          </a:solidFill>
                          <a:latin typeface="Calibri"/>
                          <a:cs typeface="Calibri"/>
                        </a:rPr>
                        <a:t>Apply</a:t>
                      </a:r>
                      <a:r>
                        <a:rPr sz="500" spc="-5" dirty="0">
                          <a:solidFill>
                            <a:srgbClr val="010202"/>
                          </a:solidFill>
                          <a:latin typeface="Calibri"/>
                          <a:cs typeface="Calibri"/>
                        </a:rPr>
                        <a:t> </a:t>
                      </a:r>
                      <a:r>
                        <a:rPr sz="500" spc="70" dirty="0">
                          <a:solidFill>
                            <a:srgbClr val="010202"/>
                          </a:solidFill>
                          <a:latin typeface="Calibri"/>
                          <a:cs typeface="Calibri"/>
                        </a:rPr>
                        <a:t>ICA</a:t>
                      </a:r>
                      <a:r>
                        <a:rPr sz="500" spc="-10" dirty="0">
                          <a:solidFill>
                            <a:srgbClr val="010202"/>
                          </a:solidFill>
                          <a:latin typeface="Calibri"/>
                          <a:cs typeface="Calibri"/>
                        </a:rPr>
                        <a:t> </a:t>
                      </a:r>
                      <a:r>
                        <a:rPr sz="500" spc="-15" dirty="0">
                          <a:solidFill>
                            <a:srgbClr val="010202"/>
                          </a:solidFill>
                          <a:latin typeface="Calibri"/>
                          <a:cs typeface="Calibri"/>
                        </a:rPr>
                        <a:t>method</a:t>
                      </a:r>
                      <a:r>
                        <a:rPr sz="500" spc="-5" dirty="0">
                          <a:solidFill>
                            <a:srgbClr val="010202"/>
                          </a:solidFill>
                          <a:latin typeface="Calibri"/>
                          <a:cs typeface="Calibri"/>
                        </a:rPr>
                        <a:t> for </a:t>
                      </a:r>
                      <a:r>
                        <a:rPr sz="500" spc="-15" dirty="0">
                          <a:solidFill>
                            <a:srgbClr val="010202"/>
                          </a:solidFill>
                          <a:latin typeface="Calibri"/>
                          <a:cs typeface="Calibri"/>
                        </a:rPr>
                        <a:t>geometry</a:t>
                      </a:r>
                      <a:r>
                        <a:rPr sz="500" spc="-5" dirty="0">
                          <a:solidFill>
                            <a:srgbClr val="010202"/>
                          </a:solidFill>
                          <a:latin typeface="Calibri"/>
                          <a:cs typeface="Calibri"/>
                        </a:rPr>
                        <a:t> </a:t>
                      </a:r>
                      <a:r>
                        <a:rPr sz="500" spc="-10" dirty="0">
                          <a:solidFill>
                            <a:srgbClr val="010202"/>
                          </a:solidFill>
                          <a:latin typeface="Calibri"/>
                          <a:cs typeface="Calibri"/>
                        </a:rPr>
                        <a:t>facial </a:t>
                      </a:r>
                      <a:r>
                        <a:rPr sz="500" spc="-165" dirty="0">
                          <a:solidFill>
                            <a:srgbClr val="010202"/>
                          </a:solidFill>
                          <a:latin typeface="Calibri"/>
                          <a:cs typeface="Calibri"/>
                        </a:rPr>
                        <a:t> </a:t>
                      </a:r>
                      <a:r>
                        <a:rPr sz="500" spc="-25" dirty="0">
                          <a:solidFill>
                            <a:srgbClr val="010202"/>
                          </a:solidFill>
                          <a:latin typeface="Calibri"/>
                          <a:cs typeface="Calibri"/>
                        </a:rPr>
                        <a:t>feature</a:t>
                      </a:r>
                      <a:r>
                        <a:rPr sz="500" spc="-5" dirty="0">
                          <a:solidFill>
                            <a:srgbClr val="010202"/>
                          </a:solidFill>
                          <a:latin typeface="Calibri"/>
                          <a:cs typeface="Calibri"/>
                        </a:rPr>
                        <a:t> </a:t>
                      </a:r>
                      <a:r>
                        <a:rPr sz="500" spc="-20" dirty="0">
                          <a:solidFill>
                            <a:srgbClr val="010202"/>
                          </a:solidFill>
                          <a:latin typeface="Calibri"/>
                          <a:cs typeface="Calibri"/>
                        </a:rPr>
                        <a:t>vectors</a:t>
                      </a:r>
                      <a:r>
                        <a:rPr sz="500" spc="-5" dirty="0">
                          <a:solidFill>
                            <a:srgbClr val="010202"/>
                          </a:solidFill>
                          <a:latin typeface="Calibri"/>
                          <a:cs typeface="Calibri"/>
                        </a:rPr>
                        <a:t> </a:t>
                      </a:r>
                      <a:r>
                        <a:rPr sz="500" spc="-10" dirty="0">
                          <a:solidFill>
                            <a:srgbClr val="010202"/>
                          </a:solidFill>
                          <a:latin typeface="Calibri"/>
                          <a:cs typeface="Calibri"/>
                        </a:rPr>
                        <a:t>extraction</a:t>
                      </a:r>
                      <a:endParaRPr sz="500">
                        <a:latin typeface="Calibri"/>
                        <a:cs typeface="Calibri"/>
                      </a:endParaRPr>
                    </a:p>
                  </a:txBody>
                  <a:tcPr marL="0" marR="0" marT="27276" marB="0">
                    <a:lnL w="6350">
                      <a:solidFill>
                        <a:srgbClr val="010202"/>
                      </a:solidFill>
                      <a:prstDash val="solid"/>
                    </a:lnL>
                    <a:lnR w="6350">
                      <a:solidFill>
                        <a:srgbClr val="010202"/>
                      </a:solidFill>
                      <a:prstDash val="solid"/>
                    </a:lnR>
                    <a:lnT w="6350">
                      <a:solidFill>
                        <a:srgbClr val="010202"/>
                      </a:solidFill>
                      <a:prstDash val="solid"/>
                    </a:lnT>
                    <a:lnB w="6350">
                      <a:solidFill>
                        <a:srgbClr val="010202"/>
                      </a:solidFill>
                      <a:prstDash val="solid"/>
                    </a:lnB>
                  </a:tcPr>
                </a:tc>
                <a:tc hMerge="1">
                  <a:txBody>
                    <a:bodyPr/>
                    <a:lstStyle/>
                    <a:p>
                      <a:endParaRPr/>
                    </a:p>
                  </a:txBody>
                  <a:tcPr marL="0" marR="0" marT="0" marB="0"/>
                </a:tc>
              </a:tr>
            </a:tbl>
          </a:graphicData>
        </a:graphic>
      </p:graphicFrame>
      <p:grpSp>
        <p:nvGrpSpPr>
          <p:cNvPr id="7" name="object 7"/>
          <p:cNvGrpSpPr/>
          <p:nvPr/>
        </p:nvGrpSpPr>
        <p:grpSpPr>
          <a:xfrm>
            <a:off x="6048086" y="714271"/>
            <a:ext cx="103630" cy="113434"/>
            <a:chOff x="3780053" y="1047597"/>
            <a:chExt cx="64769" cy="166370"/>
          </a:xfrm>
        </p:grpSpPr>
        <p:sp>
          <p:nvSpPr>
            <p:cNvPr id="8" name="object 8"/>
            <p:cNvSpPr/>
            <p:nvPr/>
          </p:nvSpPr>
          <p:spPr>
            <a:xfrm>
              <a:off x="3812146" y="1047597"/>
              <a:ext cx="0" cy="156845"/>
            </a:xfrm>
            <a:custGeom>
              <a:avLst/>
              <a:gdLst/>
              <a:ahLst/>
              <a:cxnLst/>
              <a:rect l="l" t="t" r="r" b="b"/>
              <a:pathLst>
                <a:path h="156844">
                  <a:moveTo>
                    <a:pt x="0" y="0"/>
                  </a:moveTo>
                  <a:lnTo>
                    <a:pt x="0" y="156806"/>
                  </a:lnTo>
                </a:path>
              </a:pathLst>
            </a:custGeom>
            <a:ln w="6350">
              <a:solidFill>
                <a:srgbClr val="010202"/>
              </a:solidFill>
            </a:ln>
          </p:spPr>
          <p:txBody>
            <a:bodyPr wrap="square" lIns="0" tIns="0" rIns="0" bIns="0" rtlCol="0"/>
            <a:lstStyle/>
            <a:p>
              <a:endParaRPr/>
            </a:p>
          </p:txBody>
        </p:sp>
        <p:sp>
          <p:nvSpPr>
            <p:cNvPr id="9" name="object 9"/>
            <p:cNvSpPr/>
            <p:nvPr/>
          </p:nvSpPr>
          <p:spPr>
            <a:xfrm>
              <a:off x="3780053" y="1172133"/>
              <a:ext cx="64769" cy="41910"/>
            </a:xfrm>
            <a:custGeom>
              <a:avLst/>
              <a:gdLst/>
              <a:ahLst/>
              <a:cxnLst/>
              <a:rect l="l" t="t" r="r" b="b"/>
              <a:pathLst>
                <a:path w="64770" h="41909">
                  <a:moveTo>
                    <a:pt x="64211" y="0"/>
                  </a:moveTo>
                  <a:lnTo>
                    <a:pt x="55115" y="6480"/>
                  </a:lnTo>
                  <a:lnTo>
                    <a:pt x="46642" y="13800"/>
                  </a:lnTo>
                  <a:lnTo>
                    <a:pt x="38924" y="21922"/>
                  </a:lnTo>
                  <a:lnTo>
                    <a:pt x="32092" y="30810"/>
                  </a:lnTo>
                  <a:lnTo>
                    <a:pt x="25365" y="21978"/>
                  </a:lnTo>
                  <a:lnTo>
                    <a:pt x="17708" y="13960"/>
                  </a:lnTo>
                  <a:lnTo>
                    <a:pt x="9220" y="6700"/>
                  </a:lnTo>
                  <a:lnTo>
                    <a:pt x="0" y="139"/>
                  </a:lnTo>
                  <a:lnTo>
                    <a:pt x="0" y="8064"/>
                  </a:lnTo>
                  <a:lnTo>
                    <a:pt x="9416" y="14928"/>
                  </a:lnTo>
                  <a:lnTo>
                    <a:pt x="17946" y="22912"/>
                  </a:lnTo>
                  <a:lnTo>
                    <a:pt x="25526" y="31822"/>
                  </a:lnTo>
                  <a:lnTo>
                    <a:pt x="32092" y="41465"/>
                  </a:lnTo>
                  <a:lnTo>
                    <a:pt x="38684" y="31821"/>
                  </a:lnTo>
                  <a:lnTo>
                    <a:pt x="46204" y="22812"/>
                  </a:lnTo>
                  <a:lnTo>
                    <a:pt x="54697" y="14780"/>
                  </a:lnTo>
                  <a:lnTo>
                    <a:pt x="64211" y="8064"/>
                  </a:lnTo>
                  <a:lnTo>
                    <a:pt x="64211" y="0"/>
                  </a:lnTo>
                  <a:close/>
                </a:path>
              </a:pathLst>
            </a:custGeom>
            <a:solidFill>
              <a:srgbClr val="010202"/>
            </a:solidFill>
          </p:spPr>
          <p:txBody>
            <a:bodyPr wrap="square" lIns="0" tIns="0" rIns="0" bIns="0" rtlCol="0"/>
            <a:lstStyle/>
            <a:p>
              <a:endParaRPr/>
            </a:p>
          </p:txBody>
        </p:sp>
      </p:grpSp>
      <p:grpSp>
        <p:nvGrpSpPr>
          <p:cNvPr id="10" name="object 10"/>
          <p:cNvGrpSpPr/>
          <p:nvPr/>
        </p:nvGrpSpPr>
        <p:grpSpPr>
          <a:xfrm>
            <a:off x="3490814" y="1019746"/>
            <a:ext cx="5194808" cy="2281238"/>
            <a:chOff x="2181758" y="1495628"/>
            <a:chExt cx="3246755" cy="3345815"/>
          </a:xfrm>
        </p:grpSpPr>
        <p:sp>
          <p:nvSpPr>
            <p:cNvPr id="11" name="object 11"/>
            <p:cNvSpPr/>
            <p:nvPr/>
          </p:nvSpPr>
          <p:spPr>
            <a:xfrm>
              <a:off x="3811003" y="1498803"/>
              <a:ext cx="635" cy="138430"/>
            </a:xfrm>
            <a:custGeom>
              <a:avLst/>
              <a:gdLst/>
              <a:ahLst/>
              <a:cxnLst/>
              <a:rect l="l" t="t" r="r" b="b"/>
              <a:pathLst>
                <a:path w="635" h="138430">
                  <a:moveTo>
                    <a:pt x="279" y="0"/>
                  </a:moveTo>
                  <a:lnTo>
                    <a:pt x="0" y="137883"/>
                  </a:lnTo>
                </a:path>
              </a:pathLst>
            </a:custGeom>
            <a:ln w="6350">
              <a:solidFill>
                <a:srgbClr val="010202"/>
              </a:solidFill>
            </a:ln>
          </p:spPr>
          <p:txBody>
            <a:bodyPr wrap="square" lIns="0" tIns="0" rIns="0" bIns="0" rtlCol="0"/>
            <a:lstStyle/>
            <a:p>
              <a:endParaRPr/>
            </a:p>
          </p:txBody>
        </p:sp>
        <p:sp>
          <p:nvSpPr>
            <p:cNvPr id="12" name="object 12"/>
            <p:cNvSpPr/>
            <p:nvPr/>
          </p:nvSpPr>
          <p:spPr>
            <a:xfrm>
              <a:off x="3778948" y="1604479"/>
              <a:ext cx="81280" cy="1122680"/>
            </a:xfrm>
            <a:custGeom>
              <a:avLst/>
              <a:gdLst/>
              <a:ahLst/>
              <a:cxnLst/>
              <a:rect l="l" t="t" r="r" b="b"/>
              <a:pathLst>
                <a:path w="81279" h="1122680">
                  <a:moveTo>
                    <a:pt x="64223" y="0"/>
                  </a:moveTo>
                  <a:lnTo>
                    <a:pt x="55105" y="6464"/>
                  </a:lnTo>
                  <a:lnTo>
                    <a:pt x="46621" y="13754"/>
                  </a:lnTo>
                  <a:lnTo>
                    <a:pt x="38887" y="21869"/>
                  </a:lnTo>
                  <a:lnTo>
                    <a:pt x="32054" y="30734"/>
                  </a:lnTo>
                  <a:lnTo>
                    <a:pt x="25336" y="21894"/>
                  </a:lnTo>
                  <a:lnTo>
                    <a:pt x="17691" y="13868"/>
                  </a:lnTo>
                  <a:lnTo>
                    <a:pt x="9220" y="6591"/>
                  </a:lnTo>
                  <a:lnTo>
                    <a:pt x="12" y="0"/>
                  </a:lnTo>
                  <a:lnTo>
                    <a:pt x="0" y="7924"/>
                  </a:lnTo>
                  <a:lnTo>
                    <a:pt x="9398" y="14808"/>
                  </a:lnTo>
                  <a:lnTo>
                    <a:pt x="17919" y="22809"/>
                  </a:lnTo>
                  <a:lnTo>
                    <a:pt x="25476" y="31737"/>
                  </a:lnTo>
                  <a:lnTo>
                    <a:pt x="32029" y="41389"/>
                  </a:lnTo>
                  <a:lnTo>
                    <a:pt x="38633" y="31762"/>
                  </a:lnTo>
                  <a:lnTo>
                    <a:pt x="46164" y="22771"/>
                  </a:lnTo>
                  <a:lnTo>
                    <a:pt x="54673" y="14757"/>
                  </a:lnTo>
                  <a:lnTo>
                    <a:pt x="64211" y="8051"/>
                  </a:lnTo>
                  <a:lnTo>
                    <a:pt x="64223" y="0"/>
                  </a:lnTo>
                  <a:close/>
                </a:path>
                <a:path w="81279" h="1122680">
                  <a:moveTo>
                    <a:pt x="72288" y="658660"/>
                  </a:moveTo>
                  <a:lnTo>
                    <a:pt x="72263" y="650595"/>
                  </a:lnTo>
                  <a:lnTo>
                    <a:pt x="63195" y="657110"/>
                  </a:lnTo>
                  <a:lnTo>
                    <a:pt x="54749" y="664464"/>
                  </a:lnTo>
                  <a:lnTo>
                    <a:pt x="47066" y="672617"/>
                  </a:lnTo>
                  <a:lnTo>
                    <a:pt x="40271" y="681532"/>
                  </a:lnTo>
                  <a:lnTo>
                    <a:pt x="33489" y="672731"/>
                  </a:lnTo>
                  <a:lnTo>
                    <a:pt x="25806" y="664743"/>
                  </a:lnTo>
                  <a:lnTo>
                    <a:pt x="17284" y="657517"/>
                  </a:lnTo>
                  <a:lnTo>
                    <a:pt x="8051" y="650976"/>
                  </a:lnTo>
                  <a:lnTo>
                    <a:pt x="8077" y="658901"/>
                  </a:lnTo>
                  <a:lnTo>
                    <a:pt x="17526" y="665734"/>
                  </a:lnTo>
                  <a:lnTo>
                    <a:pt x="26085" y="673684"/>
                  </a:lnTo>
                  <a:lnTo>
                    <a:pt x="33705" y="682574"/>
                  </a:lnTo>
                  <a:lnTo>
                    <a:pt x="40309" y="692188"/>
                  </a:lnTo>
                  <a:lnTo>
                    <a:pt x="46850" y="682523"/>
                  </a:lnTo>
                  <a:lnTo>
                    <a:pt x="54330" y="673481"/>
                  </a:lnTo>
                  <a:lnTo>
                    <a:pt x="62788" y="665416"/>
                  </a:lnTo>
                  <a:lnTo>
                    <a:pt x="72288" y="658660"/>
                  </a:lnTo>
                  <a:close/>
                </a:path>
                <a:path w="81279" h="1122680">
                  <a:moveTo>
                    <a:pt x="81064" y="1088923"/>
                  </a:moveTo>
                  <a:lnTo>
                    <a:pt x="81038" y="1080871"/>
                  </a:lnTo>
                  <a:lnTo>
                    <a:pt x="71958" y="1087386"/>
                  </a:lnTo>
                  <a:lnTo>
                    <a:pt x="63512" y="1094727"/>
                  </a:lnTo>
                  <a:lnTo>
                    <a:pt x="55829" y="1102880"/>
                  </a:lnTo>
                  <a:lnTo>
                    <a:pt x="49034" y="1111783"/>
                  </a:lnTo>
                  <a:lnTo>
                    <a:pt x="42265" y="1102982"/>
                  </a:lnTo>
                  <a:lnTo>
                    <a:pt x="34582" y="1094994"/>
                  </a:lnTo>
                  <a:lnTo>
                    <a:pt x="26060" y="1087780"/>
                  </a:lnTo>
                  <a:lnTo>
                    <a:pt x="16827" y="1081239"/>
                  </a:lnTo>
                  <a:lnTo>
                    <a:pt x="16852" y="1089164"/>
                  </a:lnTo>
                  <a:lnTo>
                    <a:pt x="26289" y="1095997"/>
                  </a:lnTo>
                  <a:lnTo>
                    <a:pt x="34848" y="1103947"/>
                  </a:lnTo>
                  <a:lnTo>
                    <a:pt x="42468" y="1112837"/>
                  </a:lnTo>
                  <a:lnTo>
                    <a:pt x="49072" y="1122451"/>
                  </a:lnTo>
                  <a:lnTo>
                    <a:pt x="55626" y="1112786"/>
                  </a:lnTo>
                  <a:lnTo>
                    <a:pt x="63106" y="1103757"/>
                  </a:lnTo>
                  <a:lnTo>
                    <a:pt x="71564" y="1095692"/>
                  </a:lnTo>
                  <a:lnTo>
                    <a:pt x="81064" y="1088923"/>
                  </a:lnTo>
                  <a:close/>
                </a:path>
              </a:pathLst>
            </a:custGeom>
            <a:solidFill>
              <a:srgbClr val="010202"/>
            </a:solidFill>
          </p:spPr>
          <p:txBody>
            <a:bodyPr wrap="square" lIns="0" tIns="0" rIns="0" bIns="0" rtlCol="0"/>
            <a:lstStyle/>
            <a:p>
              <a:endParaRPr/>
            </a:p>
          </p:txBody>
        </p:sp>
        <p:sp>
          <p:nvSpPr>
            <p:cNvPr id="13" name="object 13"/>
            <p:cNvSpPr/>
            <p:nvPr/>
          </p:nvSpPr>
          <p:spPr>
            <a:xfrm>
              <a:off x="3816553" y="3128962"/>
              <a:ext cx="635" cy="245110"/>
            </a:xfrm>
            <a:custGeom>
              <a:avLst/>
              <a:gdLst/>
              <a:ahLst/>
              <a:cxnLst/>
              <a:rect l="l" t="t" r="r" b="b"/>
              <a:pathLst>
                <a:path w="635" h="245110">
                  <a:moveTo>
                    <a:pt x="0" y="0"/>
                  </a:moveTo>
                  <a:lnTo>
                    <a:pt x="457" y="244525"/>
                  </a:lnTo>
                </a:path>
              </a:pathLst>
            </a:custGeom>
            <a:ln w="6349">
              <a:solidFill>
                <a:srgbClr val="010202"/>
              </a:solidFill>
            </a:ln>
          </p:spPr>
          <p:txBody>
            <a:bodyPr wrap="square" lIns="0" tIns="0" rIns="0" bIns="0" rtlCol="0"/>
            <a:lstStyle/>
            <a:p>
              <a:endParaRPr/>
            </a:p>
          </p:txBody>
        </p:sp>
        <p:sp>
          <p:nvSpPr>
            <p:cNvPr id="14" name="object 14"/>
            <p:cNvSpPr/>
            <p:nvPr/>
          </p:nvSpPr>
          <p:spPr>
            <a:xfrm>
              <a:off x="3766490" y="3341153"/>
              <a:ext cx="83185" cy="800735"/>
            </a:xfrm>
            <a:custGeom>
              <a:avLst/>
              <a:gdLst/>
              <a:ahLst/>
              <a:cxnLst/>
              <a:rect l="l" t="t" r="r" b="b"/>
              <a:pathLst>
                <a:path w="83185" h="800735">
                  <a:moveTo>
                    <a:pt x="64236" y="766953"/>
                  </a:moveTo>
                  <a:lnTo>
                    <a:pt x="64211" y="758888"/>
                  </a:lnTo>
                  <a:lnTo>
                    <a:pt x="55130" y="765403"/>
                  </a:lnTo>
                  <a:lnTo>
                    <a:pt x="46672" y="772744"/>
                  </a:lnTo>
                  <a:lnTo>
                    <a:pt x="38989" y="780884"/>
                  </a:lnTo>
                  <a:lnTo>
                    <a:pt x="32194" y="789787"/>
                  </a:lnTo>
                  <a:lnTo>
                    <a:pt x="25425" y="780986"/>
                  </a:lnTo>
                  <a:lnTo>
                    <a:pt x="17741" y="772998"/>
                  </a:lnTo>
                  <a:lnTo>
                    <a:pt x="9232" y="765759"/>
                  </a:lnTo>
                  <a:lnTo>
                    <a:pt x="0" y="759206"/>
                  </a:lnTo>
                  <a:lnTo>
                    <a:pt x="25" y="767130"/>
                  </a:lnTo>
                  <a:lnTo>
                    <a:pt x="9461" y="773976"/>
                  </a:lnTo>
                  <a:lnTo>
                    <a:pt x="18008" y="781939"/>
                  </a:lnTo>
                  <a:lnTo>
                    <a:pt x="25615" y="790829"/>
                  </a:lnTo>
                  <a:lnTo>
                    <a:pt x="32219" y="800442"/>
                  </a:lnTo>
                  <a:lnTo>
                    <a:pt x="38773" y="790790"/>
                  </a:lnTo>
                  <a:lnTo>
                    <a:pt x="46266" y="781761"/>
                  </a:lnTo>
                  <a:lnTo>
                    <a:pt x="54737" y="773696"/>
                  </a:lnTo>
                  <a:lnTo>
                    <a:pt x="64236" y="766953"/>
                  </a:lnTo>
                  <a:close/>
                </a:path>
                <a:path w="83185" h="800735">
                  <a:moveTo>
                    <a:pt x="82588" y="8064"/>
                  </a:moveTo>
                  <a:lnTo>
                    <a:pt x="82562" y="0"/>
                  </a:lnTo>
                  <a:lnTo>
                    <a:pt x="73482" y="6502"/>
                  </a:lnTo>
                  <a:lnTo>
                    <a:pt x="65024" y="13843"/>
                  </a:lnTo>
                  <a:lnTo>
                    <a:pt x="57315" y="21971"/>
                  </a:lnTo>
                  <a:lnTo>
                    <a:pt x="50520" y="30873"/>
                  </a:lnTo>
                  <a:lnTo>
                    <a:pt x="43764" y="22059"/>
                  </a:lnTo>
                  <a:lnTo>
                    <a:pt x="36080" y="14046"/>
                  </a:lnTo>
                  <a:lnTo>
                    <a:pt x="27571" y="6807"/>
                  </a:lnTo>
                  <a:lnTo>
                    <a:pt x="18351" y="254"/>
                  </a:lnTo>
                  <a:lnTo>
                    <a:pt x="18376" y="8178"/>
                  </a:lnTo>
                  <a:lnTo>
                    <a:pt x="27800" y="15036"/>
                  </a:lnTo>
                  <a:lnTo>
                    <a:pt x="36347" y="22999"/>
                  </a:lnTo>
                  <a:lnTo>
                    <a:pt x="43942" y="31902"/>
                  </a:lnTo>
                  <a:lnTo>
                    <a:pt x="50533" y="41529"/>
                  </a:lnTo>
                  <a:lnTo>
                    <a:pt x="57099" y="31877"/>
                  </a:lnTo>
                  <a:lnTo>
                    <a:pt x="64592" y="22847"/>
                  </a:lnTo>
                  <a:lnTo>
                    <a:pt x="73075" y="14808"/>
                  </a:lnTo>
                  <a:lnTo>
                    <a:pt x="82588" y="8064"/>
                  </a:lnTo>
                  <a:close/>
                </a:path>
              </a:pathLst>
            </a:custGeom>
            <a:solidFill>
              <a:srgbClr val="010202"/>
            </a:solidFill>
          </p:spPr>
          <p:txBody>
            <a:bodyPr wrap="square" lIns="0" tIns="0" rIns="0" bIns="0" rtlCol="0"/>
            <a:lstStyle/>
            <a:p>
              <a:endParaRPr/>
            </a:p>
          </p:txBody>
        </p:sp>
        <p:sp>
          <p:nvSpPr>
            <p:cNvPr id="15" name="object 15"/>
            <p:cNvSpPr/>
            <p:nvPr/>
          </p:nvSpPr>
          <p:spPr>
            <a:xfrm>
              <a:off x="3810876" y="4578781"/>
              <a:ext cx="635" cy="253365"/>
            </a:xfrm>
            <a:custGeom>
              <a:avLst/>
              <a:gdLst/>
              <a:ahLst/>
              <a:cxnLst/>
              <a:rect l="l" t="t" r="r" b="b"/>
              <a:pathLst>
                <a:path w="635" h="253364">
                  <a:moveTo>
                    <a:pt x="0" y="0"/>
                  </a:moveTo>
                  <a:lnTo>
                    <a:pt x="444" y="253276"/>
                  </a:lnTo>
                </a:path>
              </a:pathLst>
            </a:custGeom>
            <a:ln w="6350">
              <a:solidFill>
                <a:srgbClr val="010202"/>
              </a:solidFill>
            </a:ln>
          </p:spPr>
          <p:txBody>
            <a:bodyPr wrap="square" lIns="0" tIns="0" rIns="0" bIns="0" rtlCol="0"/>
            <a:lstStyle/>
            <a:p>
              <a:endParaRPr/>
            </a:p>
          </p:txBody>
        </p:sp>
        <p:sp>
          <p:nvSpPr>
            <p:cNvPr id="16" name="object 16"/>
            <p:cNvSpPr/>
            <p:nvPr/>
          </p:nvSpPr>
          <p:spPr>
            <a:xfrm>
              <a:off x="3779164" y="4799723"/>
              <a:ext cx="64769" cy="41910"/>
            </a:xfrm>
            <a:custGeom>
              <a:avLst/>
              <a:gdLst/>
              <a:ahLst/>
              <a:cxnLst/>
              <a:rect l="l" t="t" r="r" b="b"/>
              <a:pathLst>
                <a:path w="64770" h="41910">
                  <a:moveTo>
                    <a:pt x="64211" y="0"/>
                  </a:moveTo>
                  <a:lnTo>
                    <a:pt x="55127" y="6491"/>
                  </a:lnTo>
                  <a:lnTo>
                    <a:pt x="46669" y="13823"/>
                  </a:lnTo>
                  <a:lnTo>
                    <a:pt x="38968" y="21956"/>
                  </a:lnTo>
                  <a:lnTo>
                    <a:pt x="32156" y="30848"/>
                  </a:lnTo>
                  <a:lnTo>
                    <a:pt x="25404" y="22036"/>
                  </a:lnTo>
                  <a:lnTo>
                    <a:pt x="17730" y="14039"/>
                  </a:lnTo>
                  <a:lnTo>
                    <a:pt x="9230" y="6795"/>
                  </a:lnTo>
                  <a:lnTo>
                    <a:pt x="0" y="241"/>
                  </a:lnTo>
                  <a:lnTo>
                    <a:pt x="12" y="8166"/>
                  </a:lnTo>
                  <a:lnTo>
                    <a:pt x="9441" y="15018"/>
                  </a:lnTo>
                  <a:lnTo>
                    <a:pt x="17986" y="22988"/>
                  </a:lnTo>
                  <a:lnTo>
                    <a:pt x="25583" y="31885"/>
                  </a:lnTo>
                  <a:lnTo>
                    <a:pt x="32169" y="41516"/>
                  </a:lnTo>
                  <a:lnTo>
                    <a:pt x="38747" y="31860"/>
                  </a:lnTo>
                  <a:lnTo>
                    <a:pt x="46248" y="22836"/>
                  </a:lnTo>
                  <a:lnTo>
                    <a:pt x="54723" y="14786"/>
                  </a:lnTo>
                  <a:lnTo>
                    <a:pt x="64223" y="8051"/>
                  </a:lnTo>
                  <a:lnTo>
                    <a:pt x="64211" y="0"/>
                  </a:lnTo>
                  <a:close/>
                </a:path>
              </a:pathLst>
            </a:custGeom>
            <a:solidFill>
              <a:srgbClr val="010202"/>
            </a:solidFill>
          </p:spPr>
          <p:txBody>
            <a:bodyPr wrap="square" lIns="0" tIns="0" rIns="0" bIns="0" rtlCol="0"/>
            <a:lstStyle/>
            <a:p>
              <a:endParaRPr/>
            </a:p>
          </p:txBody>
        </p:sp>
        <p:sp>
          <p:nvSpPr>
            <p:cNvPr id="17" name="object 17"/>
            <p:cNvSpPr/>
            <p:nvPr/>
          </p:nvSpPr>
          <p:spPr>
            <a:xfrm>
              <a:off x="2333967" y="3381667"/>
              <a:ext cx="2874645" cy="1196340"/>
            </a:xfrm>
            <a:custGeom>
              <a:avLst/>
              <a:gdLst/>
              <a:ahLst/>
              <a:cxnLst/>
              <a:rect l="l" t="t" r="r" b="b"/>
              <a:pathLst>
                <a:path w="2874645" h="1196339">
                  <a:moveTo>
                    <a:pt x="0" y="1196022"/>
                  </a:moveTo>
                  <a:lnTo>
                    <a:pt x="2874632" y="1196022"/>
                  </a:lnTo>
                  <a:lnTo>
                    <a:pt x="2874632" y="0"/>
                  </a:lnTo>
                  <a:lnTo>
                    <a:pt x="0" y="0"/>
                  </a:lnTo>
                  <a:lnTo>
                    <a:pt x="0" y="1196022"/>
                  </a:lnTo>
                  <a:close/>
                </a:path>
              </a:pathLst>
            </a:custGeom>
            <a:ln w="6350">
              <a:solidFill>
                <a:srgbClr val="060707"/>
              </a:solidFill>
              <a:prstDash val="sysDash"/>
            </a:ln>
          </p:spPr>
          <p:txBody>
            <a:bodyPr wrap="square" lIns="0" tIns="0" rIns="0" bIns="0" rtlCol="0"/>
            <a:lstStyle/>
            <a:p>
              <a:endParaRPr/>
            </a:p>
          </p:txBody>
        </p:sp>
        <p:sp>
          <p:nvSpPr>
            <p:cNvPr id="18" name="object 18"/>
            <p:cNvSpPr/>
            <p:nvPr/>
          </p:nvSpPr>
          <p:spPr>
            <a:xfrm>
              <a:off x="2184933" y="1640166"/>
              <a:ext cx="3240405" cy="1482725"/>
            </a:xfrm>
            <a:custGeom>
              <a:avLst/>
              <a:gdLst/>
              <a:ahLst/>
              <a:cxnLst/>
              <a:rect l="l" t="t" r="r" b="b"/>
              <a:pathLst>
                <a:path w="3240404" h="1482725">
                  <a:moveTo>
                    <a:pt x="0" y="1482318"/>
                  </a:moveTo>
                  <a:lnTo>
                    <a:pt x="3239998" y="1482318"/>
                  </a:lnTo>
                  <a:lnTo>
                    <a:pt x="3239998" y="0"/>
                  </a:lnTo>
                  <a:lnTo>
                    <a:pt x="0" y="0"/>
                  </a:lnTo>
                  <a:lnTo>
                    <a:pt x="0" y="1482318"/>
                  </a:lnTo>
                  <a:close/>
                </a:path>
              </a:pathLst>
            </a:custGeom>
            <a:ln w="6350">
              <a:solidFill>
                <a:srgbClr val="010202"/>
              </a:solidFill>
              <a:prstDash val="sysDash"/>
            </a:ln>
          </p:spPr>
          <p:txBody>
            <a:bodyPr wrap="square" lIns="0" tIns="0" rIns="0" bIns="0" rtlCol="0"/>
            <a:lstStyle/>
            <a:p>
              <a:endParaRPr/>
            </a:p>
          </p:txBody>
        </p:sp>
      </p:grpSp>
      <p:grpSp>
        <p:nvGrpSpPr>
          <p:cNvPr id="19" name="object 19"/>
          <p:cNvGrpSpPr/>
          <p:nvPr/>
        </p:nvGrpSpPr>
        <p:grpSpPr>
          <a:xfrm>
            <a:off x="6048228" y="3496827"/>
            <a:ext cx="103630" cy="112568"/>
            <a:chOff x="3780142" y="5128679"/>
            <a:chExt cx="64769" cy="165100"/>
          </a:xfrm>
        </p:grpSpPr>
        <p:sp>
          <p:nvSpPr>
            <p:cNvPr id="20" name="object 20"/>
            <p:cNvSpPr/>
            <p:nvPr/>
          </p:nvSpPr>
          <p:spPr>
            <a:xfrm>
              <a:off x="3812247" y="5128679"/>
              <a:ext cx="0" cy="155575"/>
            </a:xfrm>
            <a:custGeom>
              <a:avLst/>
              <a:gdLst/>
              <a:ahLst/>
              <a:cxnLst/>
              <a:rect l="l" t="t" r="r" b="b"/>
              <a:pathLst>
                <a:path h="155575">
                  <a:moveTo>
                    <a:pt x="0" y="0"/>
                  </a:moveTo>
                  <a:lnTo>
                    <a:pt x="0" y="155460"/>
                  </a:lnTo>
                </a:path>
              </a:pathLst>
            </a:custGeom>
            <a:ln w="6350">
              <a:solidFill>
                <a:srgbClr val="010202"/>
              </a:solidFill>
            </a:ln>
          </p:spPr>
          <p:txBody>
            <a:bodyPr wrap="square" lIns="0" tIns="0" rIns="0" bIns="0" rtlCol="0"/>
            <a:lstStyle/>
            <a:p>
              <a:endParaRPr/>
            </a:p>
          </p:txBody>
        </p:sp>
        <p:sp>
          <p:nvSpPr>
            <p:cNvPr id="21" name="object 21"/>
            <p:cNvSpPr/>
            <p:nvPr/>
          </p:nvSpPr>
          <p:spPr>
            <a:xfrm>
              <a:off x="3780142" y="5251869"/>
              <a:ext cx="64769" cy="41910"/>
            </a:xfrm>
            <a:custGeom>
              <a:avLst/>
              <a:gdLst/>
              <a:ahLst/>
              <a:cxnLst/>
              <a:rect l="l" t="t" r="r" b="b"/>
              <a:pathLst>
                <a:path w="64770" h="41910">
                  <a:moveTo>
                    <a:pt x="64223" y="0"/>
                  </a:moveTo>
                  <a:lnTo>
                    <a:pt x="55128" y="6478"/>
                  </a:lnTo>
                  <a:lnTo>
                    <a:pt x="46655" y="13795"/>
                  </a:lnTo>
                  <a:lnTo>
                    <a:pt x="38936" y="21917"/>
                  </a:lnTo>
                  <a:lnTo>
                    <a:pt x="32105" y="30810"/>
                  </a:lnTo>
                  <a:lnTo>
                    <a:pt x="25371" y="21972"/>
                  </a:lnTo>
                  <a:lnTo>
                    <a:pt x="17710" y="13955"/>
                  </a:lnTo>
                  <a:lnTo>
                    <a:pt x="9220" y="6698"/>
                  </a:lnTo>
                  <a:lnTo>
                    <a:pt x="0" y="139"/>
                  </a:lnTo>
                  <a:lnTo>
                    <a:pt x="0" y="8064"/>
                  </a:lnTo>
                  <a:lnTo>
                    <a:pt x="9424" y="14928"/>
                  </a:lnTo>
                  <a:lnTo>
                    <a:pt x="17957" y="22912"/>
                  </a:lnTo>
                  <a:lnTo>
                    <a:pt x="25538" y="31822"/>
                  </a:lnTo>
                  <a:lnTo>
                    <a:pt x="32105" y="41465"/>
                  </a:lnTo>
                  <a:lnTo>
                    <a:pt x="38695" y="31826"/>
                  </a:lnTo>
                  <a:lnTo>
                    <a:pt x="46212" y="22817"/>
                  </a:lnTo>
                  <a:lnTo>
                    <a:pt x="54704" y="14781"/>
                  </a:lnTo>
                  <a:lnTo>
                    <a:pt x="64223" y="8064"/>
                  </a:lnTo>
                  <a:lnTo>
                    <a:pt x="64223" y="0"/>
                  </a:lnTo>
                  <a:close/>
                </a:path>
              </a:pathLst>
            </a:custGeom>
            <a:solidFill>
              <a:srgbClr val="010202"/>
            </a:solidFill>
          </p:spPr>
          <p:txBody>
            <a:bodyPr wrap="square" lIns="0" tIns="0" rIns="0" bIns="0" rtlCol="0"/>
            <a:lstStyle/>
            <a:p>
              <a:endParaRPr/>
            </a:p>
          </p:txBody>
        </p:sp>
      </p:grpSp>
      <p:sp>
        <p:nvSpPr>
          <p:cNvPr id="22" name="object 22"/>
          <p:cNvSpPr txBox="1"/>
          <p:nvPr/>
        </p:nvSpPr>
        <p:spPr>
          <a:xfrm>
            <a:off x="3695070" y="3593629"/>
            <a:ext cx="4794504" cy="364202"/>
          </a:xfrm>
          <a:prstGeom prst="rect">
            <a:avLst/>
          </a:prstGeom>
        </p:spPr>
        <p:txBody>
          <a:bodyPr vert="horz" wrap="square" lIns="0" tIns="12700" rIns="0" bIns="0" rtlCol="0">
            <a:spAutoFit/>
          </a:bodyPr>
          <a:lstStyle/>
          <a:p>
            <a:pPr marL="3175" algn="ctr">
              <a:lnSpc>
                <a:spcPct val="100000"/>
              </a:lnSpc>
              <a:spcBef>
                <a:spcPts val="100"/>
              </a:spcBef>
            </a:pPr>
            <a:r>
              <a:rPr sz="800" spc="-10" dirty="0">
                <a:solidFill>
                  <a:srgbClr val="010202"/>
                </a:solidFill>
                <a:latin typeface="Calibri"/>
                <a:cs typeface="Calibri"/>
              </a:rPr>
              <a:t>F</a:t>
            </a:r>
            <a:r>
              <a:rPr sz="800" spc="5" dirty="0">
                <a:solidFill>
                  <a:srgbClr val="010202"/>
                </a:solidFill>
                <a:latin typeface="Calibri"/>
                <a:cs typeface="Calibri"/>
              </a:rPr>
              <a:t>a</a:t>
            </a:r>
            <a:r>
              <a:rPr sz="800" spc="-45" dirty="0">
                <a:solidFill>
                  <a:srgbClr val="010202"/>
                </a:solidFill>
                <a:latin typeface="Calibri"/>
                <a:cs typeface="Calibri"/>
              </a:rPr>
              <a:t>c</a:t>
            </a:r>
            <a:r>
              <a:rPr sz="800" spc="-40" dirty="0">
                <a:solidFill>
                  <a:srgbClr val="010202"/>
                </a:solidFill>
                <a:latin typeface="Calibri"/>
                <a:cs typeface="Calibri"/>
              </a:rPr>
              <a:t>e</a:t>
            </a:r>
            <a:r>
              <a:rPr sz="800" dirty="0">
                <a:solidFill>
                  <a:srgbClr val="010202"/>
                </a:solidFill>
                <a:latin typeface="Calibri"/>
                <a:cs typeface="Calibri"/>
              </a:rPr>
              <a:t> </a:t>
            </a:r>
            <a:r>
              <a:rPr sz="800" spc="65" dirty="0">
                <a:solidFill>
                  <a:srgbClr val="010202"/>
                </a:solidFill>
                <a:latin typeface="Calibri"/>
                <a:cs typeface="Calibri"/>
              </a:rPr>
              <a:t>I</a:t>
            </a:r>
            <a:r>
              <a:rPr sz="800" spc="90" dirty="0">
                <a:solidFill>
                  <a:srgbClr val="010202"/>
                </a:solidFill>
                <a:latin typeface="Calibri"/>
                <a:cs typeface="Calibri"/>
              </a:rPr>
              <a:t>D</a:t>
            </a:r>
            <a:endParaRPr sz="800">
              <a:latin typeface="Calibri"/>
              <a:cs typeface="Calibri"/>
            </a:endParaRPr>
          </a:p>
          <a:p>
            <a:pPr algn="ctr">
              <a:lnSpc>
                <a:spcPct val="100000"/>
              </a:lnSpc>
              <a:spcBef>
                <a:spcPts val="685"/>
              </a:spcBef>
            </a:pPr>
            <a:r>
              <a:rPr sz="900" spc="25" dirty="0">
                <a:solidFill>
                  <a:srgbClr val="231F20"/>
                </a:solidFill>
                <a:latin typeface="Calibri"/>
                <a:cs typeface="Calibri"/>
              </a:rPr>
              <a:t>F</a:t>
            </a:r>
            <a:r>
              <a:rPr sz="900" cap="small" spc="100" dirty="0">
                <a:solidFill>
                  <a:srgbClr val="231F20"/>
                </a:solidFill>
                <a:latin typeface="Calibri"/>
                <a:cs typeface="Calibri"/>
              </a:rPr>
              <a:t>i</a:t>
            </a:r>
            <a:r>
              <a:rPr sz="900" spc="65" dirty="0">
                <a:solidFill>
                  <a:srgbClr val="231F20"/>
                </a:solidFill>
                <a:latin typeface="Calibri"/>
                <a:cs typeface="Calibri"/>
              </a:rPr>
              <a:t>g</a:t>
            </a:r>
            <a:r>
              <a:rPr sz="900" spc="50" dirty="0">
                <a:solidFill>
                  <a:srgbClr val="231F20"/>
                </a:solidFill>
                <a:latin typeface="Calibri"/>
                <a:cs typeface="Calibri"/>
              </a:rPr>
              <a:t>u</a:t>
            </a:r>
            <a:r>
              <a:rPr sz="900" cap="small" spc="70" dirty="0">
                <a:solidFill>
                  <a:srgbClr val="231F20"/>
                </a:solidFill>
                <a:latin typeface="Calibri"/>
                <a:cs typeface="Calibri"/>
              </a:rPr>
              <a:t>r</a:t>
            </a:r>
            <a:r>
              <a:rPr sz="900" cap="small" spc="85" dirty="0">
                <a:solidFill>
                  <a:srgbClr val="231F20"/>
                </a:solidFill>
                <a:latin typeface="Calibri"/>
                <a:cs typeface="Calibri"/>
              </a:rPr>
              <a:t>e</a:t>
            </a:r>
            <a:r>
              <a:rPr sz="900" dirty="0">
                <a:solidFill>
                  <a:srgbClr val="231F20"/>
                </a:solidFill>
                <a:latin typeface="Calibri"/>
                <a:cs typeface="Calibri"/>
              </a:rPr>
              <a:t> </a:t>
            </a:r>
            <a:r>
              <a:rPr sz="900" spc="-30" dirty="0">
                <a:solidFill>
                  <a:srgbClr val="231F20"/>
                </a:solidFill>
                <a:latin typeface="Calibri"/>
                <a:cs typeface="Calibri"/>
              </a:rPr>
              <a:t>2:</a:t>
            </a:r>
            <a:r>
              <a:rPr sz="900" dirty="0">
                <a:solidFill>
                  <a:srgbClr val="231F20"/>
                </a:solidFill>
                <a:latin typeface="Calibri"/>
                <a:cs typeface="Calibri"/>
              </a:rPr>
              <a:t> </a:t>
            </a:r>
            <a:r>
              <a:rPr sz="900" spc="20" dirty="0">
                <a:solidFill>
                  <a:srgbClr val="231F20"/>
                </a:solidFill>
                <a:latin typeface="Calibri"/>
                <a:cs typeface="Calibri"/>
              </a:rPr>
              <a:t>P</a:t>
            </a:r>
            <a:r>
              <a:rPr sz="900" dirty="0">
                <a:solidFill>
                  <a:srgbClr val="231F20"/>
                </a:solidFill>
                <a:latin typeface="Calibri"/>
                <a:cs typeface="Calibri"/>
              </a:rPr>
              <a:t>r</a:t>
            </a:r>
            <a:r>
              <a:rPr sz="900" spc="-20" dirty="0">
                <a:solidFill>
                  <a:srgbClr val="231F20"/>
                </a:solidFill>
                <a:latin typeface="Calibri"/>
                <a:cs typeface="Calibri"/>
              </a:rPr>
              <a:t>o</a:t>
            </a:r>
            <a:r>
              <a:rPr sz="900" dirty="0">
                <a:solidFill>
                  <a:srgbClr val="231F20"/>
                </a:solidFill>
                <a:latin typeface="Calibri"/>
                <a:cs typeface="Calibri"/>
              </a:rPr>
              <a:t>p</a:t>
            </a:r>
            <a:r>
              <a:rPr sz="900" spc="-30" dirty="0">
                <a:solidFill>
                  <a:srgbClr val="231F20"/>
                </a:solidFill>
                <a:latin typeface="Calibri"/>
                <a:cs typeface="Calibri"/>
              </a:rPr>
              <a:t>osed</a:t>
            </a:r>
            <a:r>
              <a:rPr sz="900" dirty="0">
                <a:solidFill>
                  <a:srgbClr val="231F20"/>
                </a:solidFill>
                <a:latin typeface="Calibri"/>
                <a:cs typeface="Calibri"/>
              </a:rPr>
              <a:t> </a:t>
            </a:r>
            <a:r>
              <a:rPr sz="900" spc="-15" dirty="0">
                <a:solidFill>
                  <a:srgbClr val="231F20"/>
                </a:solidFill>
                <a:latin typeface="Calibri"/>
                <a:cs typeface="Calibri"/>
              </a:rPr>
              <a:t>models</a:t>
            </a:r>
            <a:r>
              <a:rPr sz="900" dirty="0">
                <a:solidFill>
                  <a:srgbClr val="231F20"/>
                </a:solidFill>
                <a:latin typeface="Calibri"/>
                <a:cs typeface="Calibri"/>
              </a:rPr>
              <a:t> </a:t>
            </a:r>
            <a:r>
              <a:rPr sz="900" spc="-5" dirty="0">
                <a:solidFill>
                  <a:srgbClr val="231F20"/>
                </a:solidFill>
                <a:latin typeface="Calibri"/>
                <a:cs typeface="Calibri"/>
              </a:rPr>
              <a:t>for</a:t>
            </a:r>
            <a:r>
              <a:rPr sz="900" dirty="0">
                <a:solidFill>
                  <a:srgbClr val="231F20"/>
                </a:solidFill>
                <a:latin typeface="Calibri"/>
                <a:cs typeface="Calibri"/>
              </a:rPr>
              <a:t> </a:t>
            </a:r>
            <a:r>
              <a:rPr sz="900" spc="-35" dirty="0">
                <a:solidFill>
                  <a:srgbClr val="231F20"/>
                </a:solidFill>
                <a:latin typeface="Calibri"/>
                <a:cs typeface="Calibri"/>
              </a:rPr>
              <a:t>st</a:t>
            </a:r>
            <a:r>
              <a:rPr sz="900" spc="-80" dirty="0">
                <a:solidFill>
                  <a:srgbClr val="231F20"/>
                </a:solidFill>
                <a:latin typeface="Calibri"/>
                <a:cs typeface="Calibri"/>
              </a:rPr>
              <a:t>e</a:t>
            </a:r>
            <a:r>
              <a:rPr sz="900" spc="-20" dirty="0">
                <a:solidFill>
                  <a:srgbClr val="231F20"/>
                </a:solidFill>
                <a:latin typeface="Calibri"/>
                <a:cs typeface="Calibri"/>
              </a:rPr>
              <a:t>ps</a:t>
            </a:r>
            <a:r>
              <a:rPr sz="900" dirty="0">
                <a:solidFill>
                  <a:srgbClr val="231F20"/>
                </a:solidFill>
                <a:latin typeface="Calibri"/>
                <a:cs typeface="Calibri"/>
              </a:rPr>
              <a:t> </a:t>
            </a:r>
            <a:r>
              <a:rPr sz="900" spc="-15" dirty="0">
                <a:solidFill>
                  <a:srgbClr val="231F20"/>
                </a:solidFill>
                <a:latin typeface="Calibri"/>
                <a:cs typeface="Calibri"/>
              </a:rPr>
              <a:t>of</a:t>
            </a:r>
            <a:r>
              <a:rPr sz="900" dirty="0">
                <a:solidFill>
                  <a:srgbClr val="231F20"/>
                </a:solidFill>
                <a:latin typeface="Calibri"/>
                <a:cs typeface="Calibri"/>
              </a:rPr>
              <a:t> </a:t>
            </a:r>
            <a:r>
              <a:rPr sz="900" spc="-45" dirty="0">
                <a:solidFill>
                  <a:srgbClr val="231F20"/>
                </a:solidFill>
                <a:latin typeface="Calibri"/>
                <a:cs typeface="Calibri"/>
              </a:rPr>
              <a:t>a</a:t>
            </a:r>
            <a:r>
              <a:rPr sz="900" dirty="0">
                <a:solidFill>
                  <a:srgbClr val="231F20"/>
                </a:solidFill>
                <a:latin typeface="Calibri"/>
                <a:cs typeface="Calibri"/>
              </a:rPr>
              <a:t> </a:t>
            </a:r>
            <a:r>
              <a:rPr sz="900" spc="-15" dirty="0">
                <a:solidFill>
                  <a:srgbClr val="231F20"/>
                </a:solidFill>
                <a:latin typeface="Calibri"/>
                <a:cs typeface="Calibri"/>
              </a:rPr>
              <a:t>f</a:t>
            </a:r>
            <a:r>
              <a:rPr sz="900" spc="-25" dirty="0">
                <a:solidFill>
                  <a:srgbClr val="231F20"/>
                </a:solidFill>
                <a:latin typeface="Calibri"/>
                <a:cs typeface="Calibri"/>
              </a:rPr>
              <a:t>a</a:t>
            </a:r>
            <a:r>
              <a:rPr sz="900" spc="-40" dirty="0">
                <a:solidFill>
                  <a:srgbClr val="231F20"/>
                </a:solidFill>
                <a:latin typeface="Calibri"/>
                <a:cs typeface="Calibri"/>
              </a:rPr>
              <a:t>c</a:t>
            </a:r>
            <a:r>
              <a:rPr sz="900" spc="-75" dirty="0">
                <a:solidFill>
                  <a:srgbClr val="231F20"/>
                </a:solidFill>
                <a:latin typeface="Calibri"/>
                <a:cs typeface="Calibri"/>
              </a:rPr>
              <a:t>e</a:t>
            </a:r>
            <a:r>
              <a:rPr sz="900" dirty="0">
                <a:solidFill>
                  <a:srgbClr val="231F20"/>
                </a:solidFill>
                <a:latin typeface="Calibri"/>
                <a:cs typeface="Calibri"/>
              </a:rPr>
              <a:t> r</a:t>
            </a:r>
            <a:r>
              <a:rPr sz="900" spc="-45" dirty="0">
                <a:solidFill>
                  <a:srgbClr val="231F20"/>
                </a:solidFill>
                <a:latin typeface="Calibri"/>
                <a:cs typeface="Calibri"/>
              </a:rPr>
              <a:t>e</a:t>
            </a:r>
            <a:r>
              <a:rPr sz="900" spc="-55" dirty="0">
                <a:solidFill>
                  <a:srgbClr val="231F20"/>
                </a:solidFill>
                <a:latin typeface="Calibri"/>
                <a:cs typeface="Calibri"/>
              </a:rPr>
              <a:t>c</a:t>
            </a:r>
            <a:r>
              <a:rPr sz="900" spc="-15" dirty="0">
                <a:solidFill>
                  <a:srgbClr val="231F20"/>
                </a:solidFill>
                <a:latin typeface="Calibri"/>
                <a:cs typeface="Calibri"/>
              </a:rPr>
              <a:t>o</a:t>
            </a:r>
            <a:r>
              <a:rPr sz="900" spc="-10" dirty="0">
                <a:solidFill>
                  <a:srgbClr val="231F20"/>
                </a:solidFill>
                <a:latin typeface="Calibri"/>
                <a:cs typeface="Calibri"/>
              </a:rPr>
              <a:t>g</a:t>
            </a:r>
            <a:r>
              <a:rPr sz="900" spc="10" dirty="0">
                <a:solidFill>
                  <a:srgbClr val="231F20"/>
                </a:solidFill>
                <a:latin typeface="Calibri"/>
                <a:cs typeface="Calibri"/>
              </a:rPr>
              <a:t>nition</a:t>
            </a:r>
            <a:r>
              <a:rPr sz="900" dirty="0">
                <a:solidFill>
                  <a:srgbClr val="231F20"/>
                </a:solidFill>
                <a:latin typeface="Calibri"/>
                <a:cs typeface="Calibri"/>
              </a:rPr>
              <a:t> </a:t>
            </a:r>
            <a:r>
              <a:rPr sz="900" spc="-35" dirty="0">
                <a:solidFill>
                  <a:srgbClr val="231F20"/>
                </a:solidFill>
                <a:latin typeface="Calibri"/>
                <a:cs typeface="Calibri"/>
              </a:rPr>
              <a:t>s</a:t>
            </a:r>
            <a:r>
              <a:rPr sz="900" spc="-25" dirty="0">
                <a:solidFill>
                  <a:srgbClr val="231F20"/>
                </a:solidFill>
                <a:latin typeface="Calibri"/>
                <a:cs typeface="Calibri"/>
              </a:rPr>
              <a:t>ys</a:t>
            </a:r>
            <a:r>
              <a:rPr sz="900" spc="-30" dirty="0">
                <a:solidFill>
                  <a:srgbClr val="231F20"/>
                </a:solidFill>
                <a:latin typeface="Calibri"/>
                <a:cs typeface="Calibri"/>
              </a:rPr>
              <a:t>t</a:t>
            </a:r>
            <a:r>
              <a:rPr sz="900" spc="-80" dirty="0">
                <a:solidFill>
                  <a:srgbClr val="231F20"/>
                </a:solidFill>
                <a:latin typeface="Calibri"/>
                <a:cs typeface="Calibri"/>
              </a:rPr>
              <a:t>e</a:t>
            </a:r>
            <a:r>
              <a:rPr sz="900" dirty="0">
                <a:solidFill>
                  <a:srgbClr val="231F20"/>
                </a:solidFill>
                <a:latin typeface="Calibri"/>
                <a:cs typeface="Calibri"/>
              </a:rPr>
              <a:t>m.</a:t>
            </a:r>
            <a:endParaRPr sz="900">
              <a:latin typeface="Calibri"/>
              <a:cs typeface="Calibri"/>
            </a:endParaRPr>
          </a:p>
        </p:txBody>
      </p:sp>
      <p:sp>
        <p:nvSpPr>
          <p:cNvPr id="23" name="object 23"/>
          <p:cNvSpPr txBox="1"/>
          <p:nvPr/>
        </p:nvSpPr>
        <p:spPr>
          <a:xfrm>
            <a:off x="4858186" y="832883"/>
            <a:ext cx="2474976" cy="249427"/>
          </a:xfrm>
          <a:prstGeom prst="rect">
            <a:avLst/>
          </a:prstGeom>
          <a:ln w="6350">
            <a:solidFill>
              <a:srgbClr val="010202"/>
            </a:solidFill>
          </a:ln>
        </p:spPr>
        <p:txBody>
          <a:bodyPr vert="horz" wrap="square" lIns="0" tIns="18415" rIns="0" bIns="0" rtlCol="0">
            <a:spAutoFit/>
          </a:bodyPr>
          <a:lstStyle/>
          <a:p>
            <a:pPr marL="240665" marR="14604" indent="-219075">
              <a:lnSpc>
                <a:spcPts val="940"/>
              </a:lnSpc>
              <a:spcBef>
                <a:spcPts val="145"/>
              </a:spcBef>
            </a:pPr>
            <a:r>
              <a:rPr sz="800" spc="-5" dirty="0">
                <a:solidFill>
                  <a:srgbClr val="010202"/>
                </a:solidFill>
                <a:latin typeface="Calibri"/>
                <a:cs typeface="Calibri"/>
              </a:rPr>
              <a:t>AdaBoost </a:t>
            </a:r>
            <a:r>
              <a:rPr sz="800" spc="5" dirty="0">
                <a:solidFill>
                  <a:srgbClr val="010202"/>
                </a:solidFill>
                <a:latin typeface="Calibri"/>
                <a:cs typeface="Calibri"/>
              </a:rPr>
              <a:t>combining </a:t>
            </a:r>
            <a:r>
              <a:rPr sz="800" dirty="0">
                <a:solidFill>
                  <a:srgbClr val="010202"/>
                </a:solidFill>
                <a:latin typeface="Calibri"/>
                <a:cs typeface="Calibri"/>
              </a:rPr>
              <a:t>artificial </a:t>
            </a:r>
            <a:r>
              <a:rPr sz="800" spc="-10" dirty="0">
                <a:solidFill>
                  <a:srgbClr val="010202"/>
                </a:solidFill>
                <a:latin typeface="Calibri"/>
                <a:cs typeface="Calibri"/>
              </a:rPr>
              <a:t>neural </a:t>
            </a:r>
            <a:r>
              <a:rPr sz="800" spc="-175" dirty="0">
                <a:solidFill>
                  <a:srgbClr val="010202"/>
                </a:solidFill>
                <a:latin typeface="Calibri"/>
                <a:cs typeface="Calibri"/>
              </a:rPr>
              <a:t> </a:t>
            </a:r>
            <a:r>
              <a:rPr sz="800" spc="-15" dirty="0">
                <a:solidFill>
                  <a:srgbClr val="010202"/>
                </a:solidFill>
                <a:latin typeface="Calibri"/>
                <a:cs typeface="Calibri"/>
              </a:rPr>
              <a:t>network</a:t>
            </a:r>
            <a:r>
              <a:rPr sz="800" spc="-10" dirty="0">
                <a:solidFill>
                  <a:srgbClr val="010202"/>
                </a:solidFill>
                <a:latin typeface="Calibri"/>
                <a:cs typeface="Calibri"/>
              </a:rPr>
              <a:t> </a:t>
            </a:r>
            <a:r>
              <a:rPr sz="800" spc="-5" dirty="0">
                <a:solidFill>
                  <a:srgbClr val="010202"/>
                </a:solidFill>
                <a:latin typeface="Calibri"/>
                <a:cs typeface="Calibri"/>
              </a:rPr>
              <a:t>for </a:t>
            </a:r>
            <a:r>
              <a:rPr sz="800" spc="-35" dirty="0">
                <a:solidFill>
                  <a:srgbClr val="010202"/>
                </a:solidFill>
                <a:latin typeface="Calibri"/>
                <a:cs typeface="Calibri"/>
              </a:rPr>
              <a:t>face</a:t>
            </a:r>
            <a:r>
              <a:rPr sz="800" spc="-5" dirty="0">
                <a:solidFill>
                  <a:srgbClr val="010202"/>
                </a:solidFill>
                <a:latin typeface="Calibri"/>
                <a:cs typeface="Calibri"/>
              </a:rPr>
              <a:t> </a:t>
            </a:r>
            <a:r>
              <a:rPr sz="800" spc="-20" dirty="0">
                <a:solidFill>
                  <a:srgbClr val="010202"/>
                </a:solidFill>
                <a:latin typeface="Calibri"/>
                <a:cs typeface="Calibri"/>
              </a:rPr>
              <a:t>detection</a:t>
            </a:r>
            <a:endParaRPr sz="800">
              <a:latin typeface="Calibri"/>
              <a:cs typeface="Calibri"/>
            </a:endParaRPr>
          </a:p>
        </p:txBody>
      </p:sp>
      <p:sp>
        <p:nvSpPr>
          <p:cNvPr id="24" name="object 24"/>
          <p:cNvSpPr txBox="1"/>
          <p:nvPr/>
        </p:nvSpPr>
        <p:spPr>
          <a:xfrm>
            <a:off x="4029448" y="2306816"/>
            <a:ext cx="4017264" cy="254557"/>
          </a:xfrm>
          <a:prstGeom prst="rect">
            <a:avLst/>
          </a:prstGeom>
        </p:spPr>
        <p:txBody>
          <a:bodyPr vert="horz" wrap="square" lIns="0" tIns="23495" rIns="0" bIns="0" rtlCol="0">
            <a:spAutoFit/>
          </a:bodyPr>
          <a:lstStyle/>
          <a:p>
            <a:pPr marL="201295" marR="5080" indent="-189230">
              <a:lnSpc>
                <a:spcPts val="890"/>
              </a:lnSpc>
              <a:spcBef>
                <a:spcPts val="185"/>
              </a:spcBef>
            </a:pPr>
            <a:r>
              <a:rPr sz="800" spc="-20" dirty="0">
                <a:solidFill>
                  <a:srgbClr val="010202"/>
                </a:solidFill>
                <a:latin typeface="Calibri"/>
                <a:cs typeface="Calibri"/>
              </a:rPr>
              <a:t>Feature</a:t>
            </a:r>
            <a:r>
              <a:rPr sz="800" spc="5" dirty="0">
                <a:solidFill>
                  <a:srgbClr val="010202"/>
                </a:solidFill>
                <a:latin typeface="Calibri"/>
                <a:cs typeface="Calibri"/>
              </a:rPr>
              <a:t> </a:t>
            </a:r>
            <a:r>
              <a:rPr sz="800" spc="-10" dirty="0">
                <a:solidFill>
                  <a:srgbClr val="010202"/>
                </a:solidFill>
                <a:latin typeface="Calibri"/>
                <a:cs typeface="Calibri"/>
              </a:rPr>
              <a:t>extraction</a:t>
            </a:r>
            <a:r>
              <a:rPr sz="800" spc="5" dirty="0">
                <a:solidFill>
                  <a:srgbClr val="010202"/>
                </a:solidFill>
                <a:latin typeface="Calibri"/>
                <a:cs typeface="Calibri"/>
              </a:rPr>
              <a:t> </a:t>
            </a:r>
            <a:r>
              <a:rPr sz="800" dirty="0">
                <a:solidFill>
                  <a:srgbClr val="010202"/>
                </a:solidFill>
                <a:latin typeface="Calibri"/>
                <a:cs typeface="Calibri"/>
              </a:rPr>
              <a:t>using</a:t>
            </a:r>
            <a:r>
              <a:rPr sz="800" spc="10" dirty="0">
                <a:solidFill>
                  <a:srgbClr val="010202"/>
                </a:solidFill>
                <a:latin typeface="Calibri"/>
                <a:cs typeface="Calibri"/>
              </a:rPr>
              <a:t> </a:t>
            </a:r>
            <a:r>
              <a:rPr sz="800" spc="-30" dirty="0">
                <a:solidFill>
                  <a:srgbClr val="010202"/>
                </a:solidFill>
                <a:latin typeface="Calibri"/>
                <a:cs typeface="Calibri"/>
              </a:rPr>
              <a:t>the</a:t>
            </a:r>
            <a:r>
              <a:rPr sz="800" spc="5" dirty="0">
                <a:solidFill>
                  <a:srgbClr val="010202"/>
                </a:solidFill>
                <a:latin typeface="Calibri"/>
                <a:cs typeface="Calibri"/>
              </a:rPr>
              <a:t> </a:t>
            </a:r>
            <a:r>
              <a:rPr sz="800" spc="-10" dirty="0">
                <a:solidFill>
                  <a:srgbClr val="010202"/>
                </a:solidFill>
                <a:latin typeface="Calibri"/>
                <a:cs typeface="Calibri"/>
              </a:rPr>
              <a:t>association</a:t>
            </a:r>
            <a:r>
              <a:rPr sz="800" spc="5" dirty="0">
                <a:solidFill>
                  <a:srgbClr val="010202"/>
                </a:solidFill>
                <a:latin typeface="Calibri"/>
                <a:cs typeface="Calibri"/>
              </a:rPr>
              <a:t> </a:t>
            </a:r>
            <a:r>
              <a:rPr sz="800" spc="-10" dirty="0">
                <a:solidFill>
                  <a:srgbClr val="010202"/>
                </a:solidFill>
                <a:latin typeface="Calibri"/>
                <a:cs typeface="Calibri"/>
              </a:rPr>
              <a:t>of</a:t>
            </a:r>
            <a:r>
              <a:rPr sz="800" spc="10" dirty="0">
                <a:solidFill>
                  <a:srgbClr val="010202"/>
                </a:solidFill>
                <a:latin typeface="Calibri"/>
                <a:cs typeface="Calibri"/>
              </a:rPr>
              <a:t> </a:t>
            </a:r>
            <a:r>
              <a:rPr sz="800" spc="-15" dirty="0">
                <a:solidFill>
                  <a:srgbClr val="010202"/>
                </a:solidFill>
                <a:latin typeface="Calibri"/>
                <a:cs typeface="Calibri"/>
              </a:rPr>
              <a:t>geometric</a:t>
            </a:r>
            <a:r>
              <a:rPr sz="800" spc="5" dirty="0">
                <a:solidFill>
                  <a:srgbClr val="010202"/>
                </a:solidFill>
                <a:latin typeface="Calibri"/>
                <a:cs typeface="Calibri"/>
              </a:rPr>
              <a:t> </a:t>
            </a:r>
            <a:r>
              <a:rPr sz="800" spc="-20" dirty="0">
                <a:solidFill>
                  <a:srgbClr val="010202"/>
                </a:solidFill>
                <a:latin typeface="Calibri"/>
                <a:cs typeface="Calibri"/>
              </a:rPr>
              <a:t>feature- </a:t>
            </a:r>
            <a:r>
              <a:rPr sz="800" spc="-165" dirty="0">
                <a:solidFill>
                  <a:srgbClr val="010202"/>
                </a:solidFill>
                <a:latin typeface="Calibri"/>
                <a:cs typeface="Calibri"/>
              </a:rPr>
              <a:t> </a:t>
            </a:r>
            <a:r>
              <a:rPr sz="800" spc="-35" dirty="0">
                <a:solidFill>
                  <a:srgbClr val="010202"/>
                </a:solidFill>
                <a:latin typeface="Calibri"/>
                <a:cs typeface="Calibri"/>
              </a:rPr>
              <a:t>based</a:t>
            </a:r>
            <a:r>
              <a:rPr sz="800" dirty="0">
                <a:solidFill>
                  <a:srgbClr val="010202"/>
                </a:solidFill>
                <a:latin typeface="Calibri"/>
                <a:cs typeface="Calibri"/>
              </a:rPr>
              <a:t> </a:t>
            </a:r>
            <a:r>
              <a:rPr sz="800" spc="-15" dirty="0">
                <a:solidFill>
                  <a:srgbClr val="010202"/>
                </a:solidFill>
                <a:latin typeface="Calibri"/>
                <a:cs typeface="Calibri"/>
              </a:rPr>
              <a:t>method</a:t>
            </a:r>
            <a:r>
              <a:rPr sz="800" dirty="0">
                <a:solidFill>
                  <a:srgbClr val="010202"/>
                </a:solidFill>
                <a:latin typeface="Calibri"/>
                <a:cs typeface="Calibri"/>
              </a:rPr>
              <a:t> </a:t>
            </a:r>
            <a:r>
              <a:rPr sz="800" spc="-10" dirty="0">
                <a:solidFill>
                  <a:srgbClr val="010202"/>
                </a:solidFill>
                <a:latin typeface="Calibri"/>
                <a:cs typeface="Calibri"/>
              </a:rPr>
              <a:t>and</a:t>
            </a:r>
            <a:r>
              <a:rPr sz="800" spc="-40" dirty="0">
                <a:solidFill>
                  <a:srgbClr val="010202"/>
                </a:solidFill>
                <a:latin typeface="Calibri"/>
                <a:cs typeface="Calibri"/>
              </a:rPr>
              <a:t> </a:t>
            </a:r>
            <a:r>
              <a:rPr sz="800" spc="-20" dirty="0">
                <a:solidFill>
                  <a:srgbClr val="010202"/>
                </a:solidFill>
                <a:latin typeface="Calibri"/>
                <a:cs typeface="Calibri"/>
              </a:rPr>
              <a:t>independent</a:t>
            </a:r>
            <a:r>
              <a:rPr sz="800" dirty="0">
                <a:solidFill>
                  <a:srgbClr val="010202"/>
                </a:solidFill>
                <a:latin typeface="Calibri"/>
                <a:cs typeface="Calibri"/>
              </a:rPr>
              <a:t> </a:t>
            </a:r>
            <a:r>
              <a:rPr sz="800" spc="-15" dirty="0">
                <a:solidFill>
                  <a:srgbClr val="010202"/>
                </a:solidFill>
                <a:latin typeface="Calibri"/>
                <a:cs typeface="Calibri"/>
              </a:rPr>
              <a:t>component</a:t>
            </a:r>
            <a:r>
              <a:rPr sz="800" spc="5" dirty="0">
                <a:solidFill>
                  <a:srgbClr val="010202"/>
                </a:solidFill>
                <a:latin typeface="Calibri"/>
                <a:cs typeface="Calibri"/>
              </a:rPr>
              <a:t> </a:t>
            </a:r>
            <a:r>
              <a:rPr sz="800" spc="-15" dirty="0">
                <a:solidFill>
                  <a:srgbClr val="010202"/>
                </a:solidFill>
                <a:latin typeface="Calibri"/>
                <a:cs typeface="Calibri"/>
              </a:rPr>
              <a:t>analysis</a:t>
            </a:r>
            <a:endParaRPr sz="800">
              <a:latin typeface="Calibri"/>
              <a:cs typeface="Calibri"/>
            </a:endParaRPr>
          </a:p>
        </p:txBody>
      </p:sp>
      <p:sp>
        <p:nvSpPr>
          <p:cNvPr id="25" name="object 25"/>
          <p:cNvSpPr txBox="1"/>
          <p:nvPr/>
        </p:nvSpPr>
        <p:spPr>
          <a:xfrm>
            <a:off x="3497133" y="3298152"/>
            <a:ext cx="5183632" cy="201978"/>
          </a:xfrm>
          <a:prstGeom prst="rect">
            <a:avLst/>
          </a:prstGeom>
          <a:ln w="6350">
            <a:solidFill>
              <a:srgbClr val="010202"/>
            </a:solidFill>
          </a:ln>
        </p:spPr>
        <p:txBody>
          <a:bodyPr vert="horz" wrap="square" lIns="0" tIns="78105" rIns="0" bIns="0" rtlCol="0">
            <a:spAutoFit/>
          </a:bodyPr>
          <a:lstStyle/>
          <a:p>
            <a:pPr marL="539750">
              <a:lnSpc>
                <a:spcPct val="100000"/>
              </a:lnSpc>
              <a:spcBef>
                <a:spcPts val="615"/>
              </a:spcBef>
            </a:pPr>
            <a:r>
              <a:rPr sz="800" spc="-25" dirty="0">
                <a:solidFill>
                  <a:srgbClr val="010202"/>
                </a:solidFill>
                <a:latin typeface="Calibri"/>
                <a:cs typeface="Calibri"/>
              </a:rPr>
              <a:t>Feature</a:t>
            </a:r>
            <a:r>
              <a:rPr sz="800" dirty="0">
                <a:solidFill>
                  <a:srgbClr val="010202"/>
                </a:solidFill>
                <a:latin typeface="Calibri"/>
                <a:cs typeface="Calibri"/>
              </a:rPr>
              <a:t> </a:t>
            </a:r>
            <a:r>
              <a:rPr sz="800" spc="-10" dirty="0">
                <a:solidFill>
                  <a:srgbClr val="010202"/>
                </a:solidFill>
                <a:latin typeface="Calibri"/>
                <a:cs typeface="Calibri"/>
              </a:rPr>
              <a:t>matching</a:t>
            </a:r>
            <a:r>
              <a:rPr sz="800" dirty="0">
                <a:solidFill>
                  <a:srgbClr val="010202"/>
                </a:solidFill>
                <a:latin typeface="Calibri"/>
                <a:cs typeface="Calibri"/>
              </a:rPr>
              <a:t> </a:t>
            </a:r>
            <a:r>
              <a:rPr sz="800" spc="-5" dirty="0">
                <a:solidFill>
                  <a:srgbClr val="010202"/>
                </a:solidFill>
                <a:latin typeface="Calibri"/>
                <a:cs typeface="Calibri"/>
              </a:rPr>
              <a:t>using</a:t>
            </a:r>
            <a:r>
              <a:rPr sz="800" spc="5" dirty="0">
                <a:solidFill>
                  <a:srgbClr val="010202"/>
                </a:solidFill>
                <a:latin typeface="Calibri"/>
                <a:cs typeface="Calibri"/>
              </a:rPr>
              <a:t> </a:t>
            </a:r>
            <a:r>
              <a:rPr sz="800" dirty="0">
                <a:solidFill>
                  <a:srgbClr val="010202"/>
                </a:solidFill>
                <a:latin typeface="Calibri"/>
                <a:cs typeface="Calibri"/>
              </a:rPr>
              <a:t>multiartificial </a:t>
            </a:r>
            <a:r>
              <a:rPr sz="800" spc="-10" dirty="0">
                <a:solidFill>
                  <a:srgbClr val="010202"/>
                </a:solidFill>
                <a:latin typeface="Calibri"/>
                <a:cs typeface="Calibri"/>
              </a:rPr>
              <a:t>neural</a:t>
            </a:r>
            <a:r>
              <a:rPr sz="800" dirty="0">
                <a:solidFill>
                  <a:srgbClr val="010202"/>
                </a:solidFill>
                <a:latin typeface="Calibri"/>
                <a:cs typeface="Calibri"/>
              </a:rPr>
              <a:t> </a:t>
            </a:r>
            <a:r>
              <a:rPr sz="800" spc="-15" dirty="0">
                <a:solidFill>
                  <a:srgbClr val="010202"/>
                </a:solidFill>
                <a:latin typeface="Calibri"/>
                <a:cs typeface="Calibri"/>
              </a:rPr>
              <a:t>network</a:t>
            </a:r>
            <a:endParaRPr sz="800">
              <a:latin typeface="Calibri"/>
              <a:cs typeface="Calibri"/>
            </a:endParaRPr>
          </a:p>
        </p:txBody>
      </p:sp>
      <p:graphicFrame>
        <p:nvGraphicFramePr>
          <p:cNvPr id="26" name="object 26"/>
          <p:cNvGraphicFramePr>
            <a:graphicFrameLocks noGrp="1"/>
          </p:cNvGraphicFramePr>
          <p:nvPr/>
        </p:nvGraphicFramePr>
        <p:xfrm>
          <a:off x="3755319" y="1288568"/>
          <a:ext cx="4595368" cy="761704"/>
        </p:xfrm>
        <a:graphic>
          <a:graphicData uri="http://schemas.openxmlformats.org/drawingml/2006/table">
            <a:tbl>
              <a:tblPr firstRow="1" bandRow="1">
                <a:tableStyleId>{2D5ABB26-0587-4C30-8999-92F81FD0307C}</a:tableStyleId>
              </a:tblPr>
              <a:tblGrid>
                <a:gridCol w="2329688"/>
                <a:gridCol w="2265680"/>
              </a:tblGrid>
              <a:tr h="174749">
                <a:tc gridSpan="2">
                  <a:txBody>
                    <a:bodyPr/>
                    <a:lstStyle/>
                    <a:p>
                      <a:pPr marL="510540">
                        <a:lnSpc>
                          <a:spcPct val="100000"/>
                        </a:lnSpc>
                        <a:spcBef>
                          <a:spcPts val="385"/>
                        </a:spcBef>
                      </a:pPr>
                      <a:r>
                        <a:rPr sz="500" spc="15" dirty="0">
                          <a:solidFill>
                            <a:srgbClr val="010202"/>
                          </a:solidFill>
                          <a:latin typeface="Calibri"/>
                          <a:cs typeface="Calibri"/>
                        </a:rPr>
                        <a:t>Building</a:t>
                      </a:r>
                      <a:r>
                        <a:rPr sz="500" spc="-5" dirty="0">
                          <a:solidFill>
                            <a:srgbClr val="010202"/>
                          </a:solidFill>
                          <a:latin typeface="Calibri"/>
                          <a:cs typeface="Calibri"/>
                        </a:rPr>
                        <a:t> </a:t>
                      </a:r>
                      <a:r>
                        <a:rPr sz="500" spc="-20" dirty="0">
                          <a:solidFill>
                            <a:srgbClr val="010202"/>
                          </a:solidFill>
                          <a:latin typeface="Calibri"/>
                          <a:cs typeface="Calibri"/>
                        </a:rPr>
                        <a:t>active</a:t>
                      </a:r>
                      <a:r>
                        <a:rPr sz="500" spc="-5" dirty="0">
                          <a:solidFill>
                            <a:srgbClr val="010202"/>
                          </a:solidFill>
                          <a:latin typeface="Calibri"/>
                          <a:cs typeface="Calibri"/>
                        </a:rPr>
                        <a:t> </a:t>
                      </a:r>
                      <a:r>
                        <a:rPr sz="500" spc="-25" dirty="0">
                          <a:solidFill>
                            <a:srgbClr val="010202"/>
                          </a:solidFill>
                          <a:latin typeface="Calibri"/>
                          <a:cs typeface="Calibri"/>
                        </a:rPr>
                        <a:t>shape</a:t>
                      </a:r>
                      <a:r>
                        <a:rPr sz="500" spc="-5" dirty="0">
                          <a:solidFill>
                            <a:srgbClr val="010202"/>
                          </a:solidFill>
                          <a:latin typeface="Calibri"/>
                          <a:cs typeface="Calibri"/>
                        </a:rPr>
                        <a:t> </a:t>
                      </a:r>
                      <a:r>
                        <a:rPr sz="500" spc="-10" dirty="0">
                          <a:solidFill>
                            <a:srgbClr val="010202"/>
                          </a:solidFill>
                          <a:latin typeface="Calibri"/>
                          <a:cs typeface="Calibri"/>
                        </a:rPr>
                        <a:t>model</a:t>
                      </a:r>
                      <a:r>
                        <a:rPr sz="500" spc="-5" dirty="0">
                          <a:solidFill>
                            <a:srgbClr val="010202"/>
                          </a:solidFill>
                          <a:latin typeface="Calibri"/>
                          <a:cs typeface="Calibri"/>
                        </a:rPr>
                        <a:t> for </a:t>
                      </a:r>
                      <a:r>
                        <a:rPr sz="500" spc="-30" dirty="0">
                          <a:solidFill>
                            <a:srgbClr val="010202"/>
                          </a:solidFill>
                          <a:latin typeface="Calibri"/>
                          <a:cs typeface="Calibri"/>
                        </a:rPr>
                        <a:t>face</a:t>
                      </a:r>
                      <a:r>
                        <a:rPr sz="500" spc="-5" dirty="0">
                          <a:solidFill>
                            <a:srgbClr val="010202"/>
                          </a:solidFill>
                          <a:latin typeface="Calibri"/>
                          <a:cs typeface="Calibri"/>
                        </a:rPr>
                        <a:t> alignment</a:t>
                      </a:r>
                      <a:endParaRPr sz="500">
                        <a:latin typeface="Calibri"/>
                        <a:cs typeface="Calibri"/>
                      </a:endParaRPr>
                    </a:p>
                  </a:txBody>
                  <a:tcPr marL="0" marR="0" marT="33338" marB="0">
                    <a:lnL w="6350">
                      <a:solidFill>
                        <a:srgbClr val="010202"/>
                      </a:solidFill>
                      <a:prstDash val="solid"/>
                    </a:lnL>
                    <a:lnR w="6350">
                      <a:solidFill>
                        <a:srgbClr val="010202"/>
                      </a:solidFill>
                      <a:prstDash val="solid"/>
                    </a:lnR>
                    <a:lnT w="6350">
                      <a:solidFill>
                        <a:srgbClr val="010202"/>
                      </a:solidFill>
                      <a:prstDash val="solid"/>
                    </a:lnT>
                    <a:lnB w="6350">
                      <a:solidFill>
                        <a:srgbClr val="010202"/>
                      </a:solidFill>
                      <a:prstDash val="solid"/>
                    </a:lnB>
                  </a:tcPr>
                </a:tc>
                <a:tc hMerge="1">
                  <a:txBody>
                    <a:bodyPr/>
                    <a:lstStyle/>
                    <a:p>
                      <a:endParaRPr/>
                    </a:p>
                  </a:txBody>
                  <a:tcPr marL="0" marR="0" marT="0" marB="0"/>
                </a:tc>
              </a:tr>
              <a:tr h="98566">
                <a:tc>
                  <a:txBody>
                    <a:bodyPr/>
                    <a:lstStyle/>
                    <a:p>
                      <a:pPr>
                        <a:lnSpc>
                          <a:spcPct val="100000"/>
                        </a:lnSpc>
                      </a:pPr>
                      <a:endParaRPr sz="500">
                        <a:latin typeface="Times New Roman"/>
                        <a:cs typeface="Times New Roman"/>
                      </a:endParaRPr>
                    </a:p>
                  </a:txBody>
                  <a:tcPr marL="0" marR="0" marT="0" marB="0">
                    <a:lnR w="9525">
                      <a:solidFill>
                        <a:srgbClr val="010202"/>
                      </a:solidFill>
                      <a:prstDash val="solid"/>
                    </a:lnR>
                    <a:lnT w="6350">
                      <a:solidFill>
                        <a:srgbClr val="010202"/>
                      </a:solidFill>
                      <a:prstDash val="solid"/>
                    </a:lnT>
                    <a:lnB w="6350">
                      <a:solidFill>
                        <a:srgbClr val="010202"/>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10202"/>
                      </a:solidFill>
                      <a:prstDash val="solid"/>
                    </a:lnL>
                    <a:lnT w="6350">
                      <a:solidFill>
                        <a:srgbClr val="010202"/>
                      </a:solidFill>
                      <a:prstDash val="solid"/>
                    </a:lnT>
                    <a:lnB w="6350">
                      <a:solidFill>
                        <a:srgbClr val="010202"/>
                      </a:solidFill>
                      <a:prstDash val="solid"/>
                    </a:lnB>
                  </a:tcPr>
                </a:tc>
              </a:tr>
              <a:tr h="197167">
                <a:tc gridSpan="2">
                  <a:txBody>
                    <a:bodyPr/>
                    <a:lstStyle/>
                    <a:p>
                      <a:pPr marL="424180">
                        <a:lnSpc>
                          <a:spcPct val="100000"/>
                        </a:lnSpc>
                        <a:spcBef>
                          <a:spcPts val="335"/>
                        </a:spcBef>
                      </a:pPr>
                      <a:r>
                        <a:rPr sz="500" spc="5" dirty="0">
                          <a:solidFill>
                            <a:srgbClr val="010202"/>
                          </a:solidFill>
                          <a:latin typeface="Calibri"/>
                          <a:cs typeface="Calibri"/>
                        </a:rPr>
                        <a:t>Using</a:t>
                      </a:r>
                      <a:r>
                        <a:rPr sz="500" spc="-5" dirty="0">
                          <a:solidFill>
                            <a:srgbClr val="010202"/>
                          </a:solidFill>
                          <a:latin typeface="Calibri"/>
                          <a:cs typeface="Calibri"/>
                        </a:rPr>
                        <a:t> </a:t>
                      </a:r>
                      <a:r>
                        <a:rPr sz="500" spc="35" dirty="0">
                          <a:solidFill>
                            <a:srgbClr val="010202"/>
                          </a:solidFill>
                          <a:latin typeface="Calibri"/>
                          <a:cs typeface="Calibri"/>
                        </a:rPr>
                        <a:t>2-D</a:t>
                      </a:r>
                      <a:r>
                        <a:rPr sz="500" spc="-5" dirty="0">
                          <a:solidFill>
                            <a:srgbClr val="010202"/>
                          </a:solidFill>
                          <a:latin typeface="Calibri"/>
                          <a:cs typeface="Calibri"/>
                        </a:rPr>
                        <a:t> </a:t>
                      </a:r>
                      <a:r>
                        <a:rPr sz="500" spc="-15" dirty="0">
                          <a:solidFill>
                            <a:srgbClr val="010202"/>
                          </a:solidFill>
                          <a:latin typeface="Calibri"/>
                          <a:cs typeface="Calibri"/>
                        </a:rPr>
                        <a:t>searching</a:t>
                      </a:r>
                      <a:r>
                        <a:rPr sz="500" spc="-5" dirty="0">
                          <a:solidFill>
                            <a:srgbClr val="010202"/>
                          </a:solidFill>
                          <a:latin typeface="Calibri"/>
                          <a:cs typeface="Calibri"/>
                        </a:rPr>
                        <a:t> </a:t>
                      </a:r>
                      <a:r>
                        <a:rPr sz="500" spc="30" dirty="0">
                          <a:solidFill>
                            <a:srgbClr val="010202"/>
                          </a:solidFill>
                          <a:latin typeface="Calibri"/>
                          <a:cs typeface="Calibri"/>
                        </a:rPr>
                        <a:t>ASM</a:t>
                      </a:r>
                      <a:r>
                        <a:rPr sz="500" spc="-5" dirty="0">
                          <a:solidFill>
                            <a:srgbClr val="010202"/>
                          </a:solidFill>
                          <a:latin typeface="Calibri"/>
                          <a:cs typeface="Calibri"/>
                        </a:rPr>
                        <a:t> algorithm</a:t>
                      </a:r>
                      <a:r>
                        <a:rPr sz="500" dirty="0">
                          <a:solidFill>
                            <a:srgbClr val="010202"/>
                          </a:solidFill>
                          <a:latin typeface="Calibri"/>
                          <a:cs typeface="Calibri"/>
                        </a:rPr>
                        <a:t> </a:t>
                      </a:r>
                      <a:r>
                        <a:rPr sz="500" spc="-5" dirty="0">
                          <a:solidFill>
                            <a:srgbClr val="010202"/>
                          </a:solidFill>
                          <a:latin typeface="Calibri"/>
                          <a:cs typeface="Calibri"/>
                        </a:rPr>
                        <a:t>for </a:t>
                      </a:r>
                      <a:r>
                        <a:rPr sz="500" spc="-30" dirty="0">
                          <a:solidFill>
                            <a:srgbClr val="010202"/>
                          </a:solidFill>
                          <a:latin typeface="Calibri"/>
                          <a:cs typeface="Calibri"/>
                        </a:rPr>
                        <a:t>each</a:t>
                      </a:r>
                      <a:r>
                        <a:rPr sz="500" spc="-5" dirty="0">
                          <a:solidFill>
                            <a:srgbClr val="010202"/>
                          </a:solidFill>
                          <a:latin typeface="Calibri"/>
                          <a:cs typeface="Calibri"/>
                        </a:rPr>
                        <a:t> point</a:t>
                      </a:r>
                      <a:endParaRPr sz="500">
                        <a:latin typeface="Calibri"/>
                        <a:cs typeface="Calibri"/>
                      </a:endParaRPr>
                    </a:p>
                  </a:txBody>
                  <a:tcPr marL="0" marR="0" marT="29008" marB="0">
                    <a:lnL w="6350">
                      <a:solidFill>
                        <a:srgbClr val="010202"/>
                      </a:solidFill>
                      <a:prstDash val="solid"/>
                    </a:lnL>
                    <a:lnR w="6350">
                      <a:solidFill>
                        <a:srgbClr val="010202"/>
                      </a:solidFill>
                      <a:prstDash val="solid"/>
                    </a:lnR>
                    <a:lnT w="6350">
                      <a:solidFill>
                        <a:srgbClr val="010202"/>
                      </a:solidFill>
                      <a:prstDash val="solid"/>
                    </a:lnT>
                    <a:lnB w="6350">
                      <a:solidFill>
                        <a:srgbClr val="010202"/>
                      </a:solidFill>
                      <a:prstDash val="solid"/>
                    </a:lnB>
                  </a:tcPr>
                </a:tc>
                <a:tc hMerge="1">
                  <a:txBody>
                    <a:bodyPr/>
                    <a:lstStyle/>
                    <a:p>
                      <a:endParaRPr/>
                    </a:p>
                  </a:txBody>
                  <a:tcPr marL="0" marR="0" marT="0" marB="0"/>
                </a:tc>
              </a:tr>
              <a:tr h="94072">
                <a:tc>
                  <a:txBody>
                    <a:bodyPr/>
                    <a:lstStyle/>
                    <a:p>
                      <a:pPr>
                        <a:lnSpc>
                          <a:spcPct val="100000"/>
                        </a:lnSpc>
                      </a:pPr>
                      <a:endParaRPr sz="500">
                        <a:latin typeface="Times New Roman"/>
                        <a:cs typeface="Times New Roman"/>
                      </a:endParaRPr>
                    </a:p>
                  </a:txBody>
                  <a:tcPr marL="0" marR="0" marT="0" marB="0">
                    <a:lnR w="9525">
                      <a:solidFill>
                        <a:srgbClr val="010202"/>
                      </a:solidFill>
                      <a:prstDash val="solid"/>
                    </a:lnR>
                    <a:lnT w="6350">
                      <a:solidFill>
                        <a:srgbClr val="010202"/>
                      </a:solidFill>
                      <a:prstDash val="solid"/>
                    </a:lnT>
                    <a:lnB w="6350">
                      <a:solidFill>
                        <a:srgbClr val="010202"/>
                      </a:solidFill>
                      <a:prstDash val="solid"/>
                    </a:lnB>
                  </a:tcPr>
                </a:tc>
                <a:tc>
                  <a:txBody>
                    <a:bodyPr/>
                    <a:lstStyle/>
                    <a:p>
                      <a:pPr>
                        <a:lnSpc>
                          <a:spcPct val="100000"/>
                        </a:lnSpc>
                      </a:pPr>
                      <a:endParaRPr sz="500">
                        <a:latin typeface="Times New Roman"/>
                        <a:cs typeface="Times New Roman"/>
                      </a:endParaRPr>
                    </a:p>
                  </a:txBody>
                  <a:tcPr marL="0" marR="0" marT="0" marB="0">
                    <a:lnL w="9525">
                      <a:solidFill>
                        <a:srgbClr val="010202"/>
                      </a:solidFill>
                      <a:prstDash val="solid"/>
                    </a:lnL>
                    <a:lnT w="6350">
                      <a:solidFill>
                        <a:srgbClr val="010202"/>
                      </a:solidFill>
                      <a:prstDash val="solid"/>
                    </a:lnT>
                    <a:lnB w="6350">
                      <a:solidFill>
                        <a:srgbClr val="010202"/>
                      </a:solidFill>
                      <a:prstDash val="solid"/>
                    </a:lnB>
                  </a:tcPr>
                </a:tc>
              </a:tr>
              <a:tr h="197150">
                <a:tc gridSpan="2">
                  <a:txBody>
                    <a:bodyPr/>
                    <a:lstStyle/>
                    <a:p>
                      <a:pPr marL="279400">
                        <a:lnSpc>
                          <a:spcPct val="100000"/>
                        </a:lnSpc>
                        <a:spcBef>
                          <a:spcPts val="550"/>
                        </a:spcBef>
                      </a:pPr>
                      <a:r>
                        <a:rPr sz="500" spc="-10" dirty="0">
                          <a:solidFill>
                            <a:srgbClr val="010202"/>
                          </a:solidFill>
                          <a:latin typeface="Calibri"/>
                          <a:cs typeface="Calibri"/>
                        </a:rPr>
                        <a:t>Multilayer</a:t>
                      </a:r>
                      <a:r>
                        <a:rPr sz="500" dirty="0">
                          <a:solidFill>
                            <a:srgbClr val="010202"/>
                          </a:solidFill>
                          <a:latin typeface="Calibri"/>
                          <a:cs typeface="Calibri"/>
                        </a:rPr>
                        <a:t> </a:t>
                      </a:r>
                      <a:r>
                        <a:rPr sz="500" spc="-20" dirty="0">
                          <a:solidFill>
                            <a:srgbClr val="010202"/>
                          </a:solidFill>
                          <a:latin typeface="Calibri"/>
                          <a:cs typeface="Calibri"/>
                        </a:rPr>
                        <a:t>perceptron</a:t>
                      </a:r>
                      <a:r>
                        <a:rPr sz="500" dirty="0">
                          <a:solidFill>
                            <a:srgbClr val="010202"/>
                          </a:solidFill>
                          <a:latin typeface="Calibri"/>
                          <a:cs typeface="Calibri"/>
                        </a:rPr>
                        <a:t> </a:t>
                      </a:r>
                      <a:r>
                        <a:rPr sz="500" spc="-10" dirty="0">
                          <a:solidFill>
                            <a:srgbClr val="010202"/>
                          </a:solidFill>
                          <a:latin typeface="Calibri"/>
                          <a:cs typeface="Calibri"/>
                        </a:rPr>
                        <a:t>model</a:t>
                      </a:r>
                      <a:r>
                        <a:rPr sz="500" dirty="0">
                          <a:solidFill>
                            <a:srgbClr val="010202"/>
                          </a:solidFill>
                          <a:latin typeface="Calibri"/>
                          <a:cs typeface="Calibri"/>
                        </a:rPr>
                        <a:t> </a:t>
                      </a:r>
                      <a:r>
                        <a:rPr sz="500" spc="-5" dirty="0">
                          <a:solidFill>
                            <a:srgbClr val="010202"/>
                          </a:solidFill>
                          <a:latin typeface="Calibri"/>
                          <a:cs typeface="Calibri"/>
                        </a:rPr>
                        <a:t>for</a:t>
                      </a:r>
                      <a:r>
                        <a:rPr sz="500" dirty="0">
                          <a:solidFill>
                            <a:srgbClr val="010202"/>
                          </a:solidFill>
                          <a:latin typeface="Calibri"/>
                          <a:cs typeface="Calibri"/>
                        </a:rPr>
                        <a:t> </a:t>
                      </a:r>
                      <a:r>
                        <a:rPr sz="500" spc="-10" dirty="0">
                          <a:solidFill>
                            <a:srgbClr val="010202"/>
                          </a:solidFill>
                          <a:latin typeface="Calibri"/>
                          <a:cs typeface="Calibri"/>
                        </a:rPr>
                        <a:t>local</a:t>
                      </a:r>
                      <a:r>
                        <a:rPr sz="500" dirty="0">
                          <a:solidFill>
                            <a:srgbClr val="010202"/>
                          </a:solidFill>
                          <a:latin typeface="Calibri"/>
                          <a:cs typeface="Calibri"/>
                        </a:rPr>
                        <a:t> </a:t>
                      </a:r>
                      <a:r>
                        <a:rPr sz="500" spc="-25" dirty="0">
                          <a:solidFill>
                            <a:srgbClr val="010202"/>
                          </a:solidFill>
                          <a:latin typeface="Calibri"/>
                          <a:cs typeface="Calibri"/>
                        </a:rPr>
                        <a:t>texture</a:t>
                      </a:r>
                      <a:r>
                        <a:rPr sz="500" spc="5" dirty="0">
                          <a:solidFill>
                            <a:srgbClr val="010202"/>
                          </a:solidFill>
                          <a:latin typeface="Calibri"/>
                          <a:cs typeface="Calibri"/>
                        </a:rPr>
                        <a:t> </a:t>
                      </a:r>
                      <a:r>
                        <a:rPr sz="500" spc="-10" dirty="0">
                          <a:solidFill>
                            <a:srgbClr val="010202"/>
                          </a:solidFill>
                          <a:latin typeface="Calibri"/>
                          <a:cs typeface="Calibri"/>
                        </a:rPr>
                        <a:t>classification</a:t>
                      </a:r>
                      <a:endParaRPr sz="500">
                        <a:latin typeface="Calibri"/>
                        <a:cs typeface="Calibri"/>
                      </a:endParaRPr>
                    </a:p>
                  </a:txBody>
                  <a:tcPr marL="0" marR="0" marT="47625" marB="0">
                    <a:lnL w="6350">
                      <a:solidFill>
                        <a:srgbClr val="010202"/>
                      </a:solidFill>
                      <a:prstDash val="solid"/>
                    </a:lnL>
                    <a:lnR w="6350">
                      <a:solidFill>
                        <a:srgbClr val="010202"/>
                      </a:solidFill>
                      <a:prstDash val="solid"/>
                    </a:lnR>
                    <a:lnT w="6350">
                      <a:solidFill>
                        <a:srgbClr val="010202"/>
                      </a:solidFill>
                      <a:prstDash val="solid"/>
                    </a:lnT>
                    <a:lnB w="6350">
                      <a:solidFill>
                        <a:srgbClr val="010202"/>
                      </a:solidFill>
                      <a:prstDash val="solid"/>
                    </a:lnB>
                  </a:tcPr>
                </a:tc>
                <a:tc hMerge="1">
                  <a:txBody>
                    <a:bodyPr/>
                    <a:lstStyle/>
                    <a:p>
                      <a:endParaRPr/>
                    </a:p>
                  </a:txBody>
                  <a:tcPr marL="0" marR="0" marT="0" marB="0"/>
                </a:tc>
              </a:tr>
            </a:tbl>
          </a:graphicData>
        </a:graphic>
      </p:graphicFrame>
      <p:sp>
        <p:nvSpPr>
          <p:cNvPr id="27" name="object 27"/>
          <p:cNvSpPr txBox="1"/>
          <p:nvPr/>
        </p:nvSpPr>
        <p:spPr>
          <a:xfrm>
            <a:off x="1010575" y="4052813"/>
            <a:ext cx="4922520" cy="166071"/>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231F20"/>
                </a:solidFill>
                <a:latin typeface="Calibri"/>
                <a:cs typeface="Calibri"/>
              </a:rPr>
              <a:t>is</a:t>
            </a:r>
            <a:r>
              <a:rPr sz="1000" spc="5" dirty="0">
                <a:solidFill>
                  <a:srgbClr val="231F20"/>
                </a:solidFill>
                <a:latin typeface="Calibri"/>
                <a:cs typeface="Calibri"/>
              </a:rPr>
              <a:t> </a:t>
            </a:r>
            <a:r>
              <a:rPr sz="1000" spc="-15" dirty="0">
                <a:solidFill>
                  <a:srgbClr val="231F20"/>
                </a:solidFill>
                <a:latin typeface="Calibri"/>
                <a:cs typeface="Calibri"/>
              </a:rPr>
              <a:t>just</a:t>
            </a:r>
            <a:r>
              <a:rPr sz="1000" spc="5" dirty="0">
                <a:solidFill>
                  <a:srgbClr val="231F20"/>
                </a:solidFill>
                <a:latin typeface="Calibri"/>
                <a:cs typeface="Calibri"/>
              </a:rPr>
              <a:t> </a:t>
            </a:r>
            <a:r>
              <a:rPr sz="1000" spc="-30" dirty="0">
                <a:solidFill>
                  <a:srgbClr val="231F20"/>
                </a:solidFill>
                <a:latin typeface="Calibri"/>
                <a:cs typeface="Calibri"/>
              </a:rPr>
              <a:t>1</a:t>
            </a:r>
            <a:r>
              <a:rPr sz="1000" spc="5" dirty="0">
                <a:solidFill>
                  <a:srgbClr val="231F20"/>
                </a:solidFill>
                <a:latin typeface="Calibri"/>
                <a:cs typeface="Calibri"/>
              </a:rPr>
              <a:t> </a:t>
            </a:r>
            <a:r>
              <a:rPr sz="1000" spc="85" dirty="0">
                <a:solidFill>
                  <a:srgbClr val="231F20"/>
                </a:solidFill>
                <a:latin typeface="Calibri"/>
                <a:cs typeface="Calibri"/>
              </a:rPr>
              <a:t>(</a:t>
            </a:r>
            <a:r>
              <a:rPr sz="1000" i="1" spc="85" dirty="0">
                <a:solidFill>
                  <a:srgbClr val="231F20"/>
                </a:solidFill>
                <a:latin typeface="Calibri"/>
                <a:cs typeface="Calibri"/>
              </a:rPr>
              <a:t>C</a:t>
            </a:r>
            <a:r>
              <a:rPr sz="1000" i="1" spc="60" dirty="0">
                <a:solidFill>
                  <a:srgbClr val="231F20"/>
                </a:solidFill>
                <a:latin typeface="Calibri"/>
                <a:cs typeface="Calibri"/>
              </a:rPr>
              <a:t> </a:t>
            </a:r>
            <a:r>
              <a:rPr sz="900" spc="-190" dirty="0">
                <a:solidFill>
                  <a:srgbClr val="231F20"/>
                </a:solidFill>
                <a:latin typeface="Lucida Sans Unicode"/>
                <a:cs typeface="Lucida Sans Unicode"/>
              </a:rPr>
              <a:t></a:t>
            </a:r>
            <a:r>
              <a:rPr sz="900" spc="-125" dirty="0">
                <a:solidFill>
                  <a:srgbClr val="231F20"/>
                </a:solidFill>
                <a:latin typeface="Lucida Sans Unicode"/>
                <a:cs typeface="Lucida Sans Unicode"/>
              </a:rPr>
              <a:t> </a:t>
            </a:r>
            <a:r>
              <a:rPr sz="1000" spc="5" dirty="0">
                <a:solidFill>
                  <a:srgbClr val="231F20"/>
                </a:solidFill>
                <a:latin typeface="Calibri"/>
                <a:cs typeface="Calibri"/>
              </a:rPr>
              <a:t>1),</a:t>
            </a:r>
            <a:r>
              <a:rPr sz="1000" spc="10" dirty="0">
                <a:solidFill>
                  <a:srgbClr val="231F20"/>
                </a:solidFill>
                <a:latin typeface="Calibri"/>
                <a:cs typeface="Calibri"/>
              </a:rPr>
              <a:t> </a:t>
            </a:r>
            <a:r>
              <a:rPr sz="1000" spc="30" dirty="0">
                <a:solidFill>
                  <a:srgbClr val="231F20"/>
                </a:solidFill>
                <a:latin typeface="Calibri"/>
                <a:cs typeface="Calibri"/>
              </a:rPr>
              <a:t>This</a:t>
            </a:r>
            <a:r>
              <a:rPr sz="1000" spc="5" dirty="0">
                <a:solidFill>
                  <a:srgbClr val="231F20"/>
                </a:solidFill>
                <a:latin typeface="Calibri"/>
                <a:cs typeface="Calibri"/>
              </a:rPr>
              <a:t> </a:t>
            </a:r>
            <a:r>
              <a:rPr sz="1000" spc="10" dirty="0">
                <a:solidFill>
                  <a:srgbClr val="231F20"/>
                </a:solidFill>
                <a:latin typeface="Calibri"/>
                <a:cs typeface="Calibri"/>
              </a:rPr>
              <a:t>will</a:t>
            </a:r>
            <a:r>
              <a:rPr sz="1000" spc="5" dirty="0">
                <a:solidFill>
                  <a:srgbClr val="231F20"/>
                </a:solidFill>
                <a:latin typeface="Calibri"/>
                <a:cs typeface="Calibri"/>
              </a:rPr>
              <a:t> </a:t>
            </a:r>
            <a:r>
              <a:rPr sz="1000" spc="-10" dirty="0">
                <a:solidFill>
                  <a:srgbClr val="231F20"/>
                </a:solidFill>
                <a:latin typeface="Calibri"/>
                <a:cs typeface="Calibri"/>
              </a:rPr>
              <a:t>return</a:t>
            </a:r>
            <a:r>
              <a:rPr sz="1000" spc="5" dirty="0">
                <a:solidFill>
                  <a:srgbClr val="231F20"/>
                </a:solidFill>
                <a:latin typeface="Calibri"/>
                <a:cs typeface="Calibri"/>
              </a:rPr>
              <a:t> </a:t>
            </a:r>
            <a:r>
              <a:rPr sz="1000" i="1" spc="-25" dirty="0">
                <a:solidFill>
                  <a:srgbClr val="231F20"/>
                </a:solidFill>
                <a:latin typeface="Calibri"/>
                <a:cs typeface="Calibri"/>
              </a:rPr>
              <a:t>true</a:t>
            </a:r>
            <a:r>
              <a:rPr sz="1000" i="1" spc="10" dirty="0">
                <a:solidFill>
                  <a:srgbClr val="231F20"/>
                </a:solidFill>
                <a:latin typeface="Calibri"/>
                <a:cs typeface="Calibri"/>
              </a:rPr>
              <a:t> </a:t>
            </a:r>
            <a:r>
              <a:rPr sz="1000" spc="5" dirty="0">
                <a:solidFill>
                  <a:srgbClr val="231F20"/>
                </a:solidFill>
                <a:latin typeface="Calibri"/>
                <a:cs typeface="Calibri"/>
              </a:rPr>
              <a:t>if </a:t>
            </a:r>
            <a:r>
              <a:rPr sz="1000" spc="-40" dirty="0">
                <a:solidFill>
                  <a:srgbClr val="231F20"/>
                </a:solidFill>
                <a:latin typeface="Calibri"/>
                <a:cs typeface="Calibri"/>
              </a:rPr>
              <a:t>the</a:t>
            </a:r>
            <a:r>
              <a:rPr sz="1000" spc="10" dirty="0">
                <a:solidFill>
                  <a:srgbClr val="231F20"/>
                </a:solidFill>
                <a:latin typeface="Calibri"/>
                <a:cs typeface="Calibri"/>
              </a:rPr>
              <a:t> </a:t>
            </a:r>
            <a:r>
              <a:rPr sz="1000" spc="-25" dirty="0">
                <a:solidFill>
                  <a:srgbClr val="231F20"/>
                </a:solidFill>
                <a:latin typeface="Calibri"/>
                <a:cs typeface="Calibri"/>
              </a:rPr>
              <a:t>image</a:t>
            </a:r>
            <a:r>
              <a:rPr sz="1000" spc="5" dirty="0">
                <a:solidFill>
                  <a:srgbClr val="231F20"/>
                </a:solidFill>
                <a:latin typeface="Calibri"/>
                <a:cs typeface="Calibri"/>
              </a:rPr>
              <a:t> </a:t>
            </a:r>
            <a:r>
              <a:rPr sz="1000" spc="-15" dirty="0">
                <a:solidFill>
                  <a:srgbClr val="231F20"/>
                </a:solidFill>
                <a:latin typeface="Calibri"/>
                <a:cs typeface="Calibri"/>
              </a:rPr>
              <a:t>contains</a:t>
            </a:r>
            <a:r>
              <a:rPr sz="1000" spc="5" dirty="0">
                <a:solidFill>
                  <a:srgbClr val="231F20"/>
                </a:solidFill>
                <a:latin typeface="Calibri"/>
                <a:cs typeface="Calibri"/>
              </a:rPr>
              <a:t> </a:t>
            </a:r>
            <a:r>
              <a:rPr sz="1000" spc="-45" dirty="0">
                <a:solidFill>
                  <a:srgbClr val="231F20"/>
                </a:solidFill>
                <a:latin typeface="Calibri"/>
                <a:cs typeface="Calibri"/>
              </a:rPr>
              <a:t>a</a:t>
            </a:r>
            <a:endParaRPr sz="1000">
              <a:latin typeface="Calibri"/>
              <a:cs typeface="Calibri"/>
            </a:endParaRPr>
          </a:p>
        </p:txBody>
      </p:sp>
      <p:sp>
        <p:nvSpPr>
          <p:cNvPr id="28" name="object 28"/>
          <p:cNvSpPr txBox="1"/>
          <p:nvPr/>
        </p:nvSpPr>
        <p:spPr>
          <a:xfrm>
            <a:off x="1010551" y="4151244"/>
            <a:ext cx="4922520" cy="317789"/>
          </a:xfrm>
          <a:prstGeom prst="rect">
            <a:avLst/>
          </a:prstGeom>
        </p:spPr>
        <p:txBody>
          <a:bodyPr vert="horz" wrap="square" lIns="0" tIns="23495" rIns="0" bIns="0" rtlCol="0">
            <a:spAutoFit/>
          </a:bodyPr>
          <a:lstStyle/>
          <a:p>
            <a:pPr marL="12700" marR="5080" algn="just">
              <a:lnSpc>
                <a:spcPts val="1140"/>
              </a:lnSpc>
              <a:spcBef>
                <a:spcPts val="185"/>
              </a:spcBef>
            </a:pPr>
            <a:r>
              <a:rPr sz="1000" spc="-5" dirty="0">
                <a:solidFill>
                  <a:srgbClr val="231F20"/>
                </a:solidFill>
                <a:latin typeface="Calibri"/>
                <a:cs typeface="Calibri"/>
              </a:rPr>
              <a:t>human </a:t>
            </a:r>
            <a:r>
              <a:rPr sz="1000" spc="-40" dirty="0">
                <a:solidFill>
                  <a:srgbClr val="231F20"/>
                </a:solidFill>
                <a:latin typeface="Calibri"/>
                <a:cs typeface="Calibri"/>
              </a:rPr>
              <a:t>face </a:t>
            </a:r>
            <a:r>
              <a:rPr sz="1000" spc="-15" dirty="0">
                <a:solidFill>
                  <a:srgbClr val="231F20"/>
                </a:solidFill>
                <a:latin typeface="Calibri"/>
                <a:cs typeface="Calibri"/>
              </a:rPr>
              <a:t>and </a:t>
            </a:r>
            <a:r>
              <a:rPr sz="1000" i="1" spc="-45" dirty="0">
                <a:solidFill>
                  <a:srgbClr val="231F20"/>
                </a:solidFill>
                <a:latin typeface="Calibri"/>
                <a:cs typeface="Calibri"/>
              </a:rPr>
              <a:t>false </a:t>
            </a:r>
            <a:r>
              <a:rPr sz="1000" spc="5" dirty="0">
                <a:solidFill>
                  <a:srgbClr val="231F20"/>
                </a:solidFill>
                <a:latin typeface="Calibri"/>
                <a:cs typeface="Calibri"/>
              </a:rPr>
              <a:t>if </a:t>
            </a:r>
            <a:r>
              <a:rPr sz="1000" dirty="0">
                <a:solidFill>
                  <a:srgbClr val="231F20"/>
                </a:solidFill>
                <a:latin typeface="Calibri"/>
                <a:cs typeface="Calibri"/>
              </a:rPr>
              <a:t>it </a:t>
            </a:r>
            <a:r>
              <a:rPr sz="1000" spc="-40" dirty="0">
                <a:solidFill>
                  <a:srgbClr val="231F20"/>
                </a:solidFill>
                <a:latin typeface="Calibri"/>
                <a:cs typeface="Calibri"/>
              </a:rPr>
              <a:t>does </a:t>
            </a:r>
            <a:r>
              <a:rPr sz="1000" spc="-15" dirty="0">
                <a:solidFill>
                  <a:srgbClr val="231F20"/>
                </a:solidFill>
                <a:latin typeface="Calibri"/>
                <a:cs typeface="Calibri"/>
              </a:rPr>
              <a:t>not. </a:t>
            </a:r>
            <a:r>
              <a:rPr sz="1000" spc="10" dirty="0">
                <a:solidFill>
                  <a:srgbClr val="231F20"/>
                </a:solidFill>
                <a:latin typeface="Calibri"/>
                <a:cs typeface="Calibri"/>
              </a:rPr>
              <a:t>The </a:t>
            </a:r>
            <a:r>
              <a:rPr sz="1000" spc="-10" dirty="0">
                <a:solidFill>
                  <a:srgbClr val="231F20"/>
                </a:solidFill>
                <a:latin typeface="Calibri"/>
                <a:cs typeface="Calibri"/>
              </a:rPr>
              <a:t>number </a:t>
            </a:r>
            <a:r>
              <a:rPr sz="1000" spc="-15" dirty="0">
                <a:solidFill>
                  <a:srgbClr val="231F20"/>
                </a:solidFill>
                <a:latin typeface="Calibri"/>
                <a:cs typeface="Calibri"/>
              </a:rPr>
              <a:t>of </a:t>
            </a:r>
            <a:r>
              <a:rPr sz="1000" spc="-10" dirty="0">
                <a:solidFill>
                  <a:srgbClr val="231F20"/>
                </a:solidFill>
                <a:latin typeface="Calibri"/>
                <a:cs typeface="Calibri"/>
              </a:rPr>
              <a:t>hidden </a:t>
            </a:r>
            <a:r>
              <a:rPr sz="1000" spc="-5" dirty="0">
                <a:solidFill>
                  <a:srgbClr val="231F20"/>
                </a:solidFill>
                <a:latin typeface="Calibri"/>
                <a:cs typeface="Calibri"/>
              </a:rPr>
              <a:t> </a:t>
            </a:r>
            <a:r>
              <a:rPr sz="1000" spc="-15" dirty="0">
                <a:solidFill>
                  <a:srgbClr val="231F20"/>
                </a:solidFill>
                <a:latin typeface="Calibri"/>
                <a:cs typeface="Calibri"/>
              </a:rPr>
              <a:t>neurons</a:t>
            </a:r>
            <a:r>
              <a:rPr sz="1000" spc="-10" dirty="0">
                <a:solidFill>
                  <a:srgbClr val="231F20"/>
                </a:solidFill>
                <a:latin typeface="Calibri"/>
                <a:cs typeface="Calibri"/>
              </a:rPr>
              <a:t> </a:t>
            </a:r>
            <a:r>
              <a:rPr sz="1000" i="1" spc="114" dirty="0">
                <a:solidFill>
                  <a:srgbClr val="231F20"/>
                </a:solidFill>
                <a:latin typeface="Calibri"/>
                <a:cs typeface="Calibri"/>
              </a:rPr>
              <a:t>H </a:t>
            </a:r>
            <a:r>
              <a:rPr sz="1000" spc="10" dirty="0">
                <a:solidFill>
                  <a:srgbClr val="231F20"/>
                </a:solidFill>
                <a:latin typeface="Calibri"/>
                <a:cs typeface="Calibri"/>
              </a:rPr>
              <a:t>will</a:t>
            </a:r>
            <a:r>
              <a:rPr sz="1000" spc="15" dirty="0">
                <a:solidFill>
                  <a:srgbClr val="231F20"/>
                </a:solidFill>
                <a:latin typeface="Calibri"/>
                <a:cs typeface="Calibri"/>
              </a:rPr>
              <a:t> </a:t>
            </a:r>
            <a:r>
              <a:rPr sz="1000" spc="-50" dirty="0">
                <a:solidFill>
                  <a:srgbClr val="231F20"/>
                </a:solidFill>
                <a:latin typeface="Calibri"/>
                <a:cs typeface="Calibri"/>
              </a:rPr>
              <a:t>be</a:t>
            </a:r>
            <a:r>
              <a:rPr sz="1000" spc="-45" dirty="0">
                <a:solidFill>
                  <a:srgbClr val="231F20"/>
                </a:solidFill>
                <a:latin typeface="Calibri"/>
                <a:cs typeface="Calibri"/>
              </a:rPr>
              <a:t> </a:t>
            </a:r>
            <a:r>
              <a:rPr sz="1000" spc="-40" dirty="0">
                <a:solidFill>
                  <a:srgbClr val="231F20"/>
                </a:solidFill>
                <a:latin typeface="Calibri"/>
                <a:cs typeface="Calibri"/>
              </a:rPr>
              <a:t>selected</a:t>
            </a:r>
            <a:r>
              <a:rPr sz="1000" spc="-35" dirty="0">
                <a:solidFill>
                  <a:srgbClr val="231F20"/>
                </a:solidFill>
                <a:latin typeface="Calibri"/>
                <a:cs typeface="Calibri"/>
              </a:rPr>
              <a:t> based</a:t>
            </a:r>
            <a:r>
              <a:rPr sz="1000" spc="-30" dirty="0">
                <a:solidFill>
                  <a:srgbClr val="231F20"/>
                </a:solidFill>
                <a:latin typeface="Calibri"/>
                <a:cs typeface="Calibri"/>
              </a:rPr>
              <a:t> </a:t>
            </a:r>
            <a:r>
              <a:rPr sz="1000" dirty="0">
                <a:solidFill>
                  <a:srgbClr val="231F20"/>
                </a:solidFill>
                <a:latin typeface="Calibri"/>
                <a:cs typeface="Calibri"/>
              </a:rPr>
              <a:t>on</a:t>
            </a:r>
            <a:r>
              <a:rPr sz="1000" spc="5" dirty="0">
                <a:solidFill>
                  <a:srgbClr val="231F20"/>
                </a:solidFill>
                <a:latin typeface="Calibri"/>
                <a:cs typeface="Calibri"/>
              </a:rPr>
              <a:t> </a:t>
            </a:r>
            <a:r>
              <a:rPr sz="1000" spc="-35" dirty="0">
                <a:solidFill>
                  <a:srgbClr val="231F20"/>
                </a:solidFill>
                <a:latin typeface="Calibri"/>
                <a:cs typeface="Calibri"/>
              </a:rPr>
              <a:t>the</a:t>
            </a:r>
            <a:r>
              <a:rPr sz="1000" spc="-30" dirty="0">
                <a:solidFill>
                  <a:srgbClr val="231F20"/>
                </a:solidFill>
                <a:latin typeface="Calibri"/>
                <a:cs typeface="Calibri"/>
              </a:rPr>
              <a:t> </a:t>
            </a:r>
            <a:r>
              <a:rPr sz="1000" spc="-20" dirty="0">
                <a:solidFill>
                  <a:srgbClr val="231F20"/>
                </a:solidFill>
                <a:latin typeface="Calibri"/>
                <a:cs typeface="Calibri"/>
              </a:rPr>
              <a:t>experiment;</a:t>
            </a:r>
            <a:r>
              <a:rPr sz="1000" spc="-15" dirty="0">
                <a:solidFill>
                  <a:srgbClr val="231F20"/>
                </a:solidFill>
                <a:latin typeface="Calibri"/>
                <a:cs typeface="Calibri"/>
              </a:rPr>
              <a:t> </a:t>
            </a:r>
            <a:r>
              <a:rPr sz="1000" dirty="0">
                <a:solidFill>
                  <a:srgbClr val="231F20"/>
                </a:solidFill>
                <a:latin typeface="Calibri"/>
                <a:cs typeface="Calibri"/>
              </a:rPr>
              <a:t>it </a:t>
            </a:r>
            <a:r>
              <a:rPr sz="1000" spc="5" dirty="0">
                <a:solidFill>
                  <a:srgbClr val="231F20"/>
                </a:solidFill>
                <a:latin typeface="Calibri"/>
                <a:cs typeface="Calibri"/>
              </a:rPr>
              <a:t> </a:t>
            </a:r>
            <a:r>
              <a:rPr sz="1000" spc="-30" dirty="0">
                <a:solidFill>
                  <a:srgbClr val="231F20"/>
                </a:solidFill>
                <a:latin typeface="Calibri"/>
                <a:cs typeface="Calibri"/>
              </a:rPr>
              <a:t>depends</a:t>
            </a:r>
            <a:r>
              <a:rPr sz="1000" spc="-5" dirty="0">
                <a:solidFill>
                  <a:srgbClr val="231F20"/>
                </a:solidFill>
                <a:latin typeface="Calibri"/>
                <a:cs typeface="Calibri"/>
              </a:rPr>
              <a:t> </a:t>
            </a:r>
            <a:r>
              <a:rPr sz="1000" dirty="0">
                <a:solidFill>
                  <a:srgbClr val="231F20"/>
                </a:solidFill>
                <a:latin typeface="Calibri"/>
                <a:cs typeface="Calibri"/>
              </a:rPr>
              <a:t>on </a:t>
            </a:r>
            <a:r>
              <a:rPr sz="1000" spc="-40" dirty="0">
                <a:solidFill>
                  <a:srgbClr val="231F20"/>
                </a:solidFill>
                <a:latin typeface="Calibri"/>
                <a:cs typeface="Calibri"/>
              </a:rPr>
              <a:t>the</a:t>
            </a:r>
            <a:r>
              <a:rPr sz="1000" dirty="0">
                <a:solidFill>
                  <a:srgbClr val="231F20"/>
                </a:solidFill>
                <a:latin typeface="Calibri"/>
                <a:cs typeface="Calibri"/>
              </a:rPr>
              <a:t> </a:t>
            </a:r>
            <a:r>
              <a:rPr sz="1000" spc="-25" dirty="0">
                <a:solidFill>
                  <a:srgbClr val="231F20"/>
                </a:solidFill>
                <a:latin typeface="Calibri"/>
                <a:cs typeface="Calibri"/>
              </a:rPr>
              <a:t>sample</a:t>
            </a:r>
            <a:r>
              <a:rPr sz="1000" dirty="0">
                <a:solidFill>
                  <a:srgbClr val="231F20"/>
                </a:solidFill>
                <a:latin typeface="Calibri"/>
                <a:cs typeface="Calibri"/>
              </a:rPr>
              <a:t> </a:t>
            </a:r>
            <a:r>
              <a:rPr sz="1000" spc="-45" dirty="0">
                <a:solidFill>
                  <a:srgbClr val="231F20"/>
                </a:solidFill>
                <a:latin typeface="Calibri"/>
                <a:cs typeface="Calibri"/>
              </a:rPr>
              <a:t>database</a:t>
            </a:r>
            <a:r>
              <a:rPr sz="1000" dirty="0">
                <a:solidFill>
                  <a:srgbClr val="231F20"/>
                </a:solidFill>
                <a:latin typeface="Calibri"/>
                <a:cs typeface="Calibri"/>
              </a:rPr>
              <a:t> </a:t>
            </a:r>
            <a:r>
              <a:rPr sz="1000" spc="-55" dirty="0">
                <a:solidFill>
                  <a:srgbClr val="231F20"/>
                </a:solidFill>
                <a:latin typeface="Calibri"/>
                <a:cs typeface="Calibri"/>
              </a:rPr>
              <a:t>set</a:t>
            </a:r>
            <a:r>
              <a:rPr sz="1000" dirty="0">
                <a:solidFill>
                  <a:srgbClr val="231F20"/>
                </a:solidFill>
                <a:latin typeface="Calibri"/>
                <a:cs typeface="Calibri"/>
              </a:rPr>
              <a:t> </a:t>
            </a:r>
            <a:r>
              <a:rPr sz="1000" spc="-15" dirty="0">
                <a:solidFill>
                  <a:srgbClr val="231F20"/>
                </a:solidFill>
                <a:latin typeface="Calibri"/>
                <a:cs typeface="Calibri"/>
              </a:rPr>
              <a:t>of</a:t>
            </a:r>
            <a:r>
              <a:rPr sz="1000" dirty="0">
                <a:solidFill>
                  <a:srgbClr val="231F20"/>
                </a:solidFill>
                <a:latin typeface="Calibri"/>
                <a:cs typeface="Calibri"/>
              </a:rPr>
              <a:t> </a:t>
            </a:r>
            <a:r>
              <a:rPr sz="1000" spc="-25" dirty="0">
                <a:solidFill>
                  <a:srgbClr val="231F20"/>
                </a:solidFill>
                <a:latin typeface="Calibri"/>
                <a:cs typeface="Calibri"/>
              </a:rPr>
              <a:t>images.</a:t>
            </a:r>
            <a:endParaRPr sz="1000">
              <a:latin typeface="Calibri"/>
              <a:cs typeface="Calibri"/>
            </a:endParaRPr>
          </a:p>
        </p:txBody>
      </p:sp>
      <p:sp>
        <p:nvSpPr>
          <p:cNvPr id="29" name="object 29"/>
          <p:cNvSpPr txBox="1"/>
          <p:nvPr/>
        </p:nvSpPr>
        <p:spPr>
          <a:xfrm>
            <a:off x="1314130" y="4446535"/>
            <a:ext cx="4617720" cy="166071"/>
          </a:xfrm>
          <a:prstGeom prst="rect">
            <a:avLst/>
          </a:prstGeom>
        </p:spPr>
        <p:txBody>
          <a:bodyPr vert="horz" wrap="square" lIns="0" tIns="12065" rIns="0" bIns="0" rtlCol="0">
            <a:spAutoFit/>
          </a:bodyPr>
          <a:lstStyle/>
          <a:p>
            <a:pPr marL="12700">
              <a:lnSpc>
                <a:spcPct val="100000"/>
              </a:lnSpc>
              <a:spcBef>
                <a:spcPts val="95"/>
              </a:spcBef>
            </a:pPr>
            <a:r>
              <a:rPr sz="1000" spc="10" dirty="0">
                <a:solidFill>
                  <a:srgbClr val="231F20"/>
                </a:solidFill>
                <a:latin typeface="Calibri"/>
                <a:cs typeface="Calibri"/>
              </a:rPr>
              <a:t>The </a:t>
            </a:r>
            <a:r>
              <a:rPr sz="1000" spc="15" dirty="0">
                <a:solidFill>
                  <a:srgbClr val="231F20"/>
                </a:solidFill>
                <a:latin typeface="Calibri"/>
                <a:cs typeface="Calibri"/>
              </a:rPr>
              <a:t> </a:t>
            </a:r>
            <a:r>
              <a:rPr sz="1000" spc="-25" dirty="0">
                <a:solidFill>
                  <a:srgbClr val="231F20"/>
                </a:solidFill>
                <a:latin typeface="Calibri"/>
                <a:cs typeface="Calibri"/>
              </a:rPr>
              <a:t>result</a:t>
            </a:r>
            <a:r>
              <a:rPr sz="1000" spc="254" dirty="0">
                <a:solidFill>
                  <a:srgbClr val="231F20"/>
                </a:solidFill>
                <a:latin typeface="Calibri"/>
                <a:cs typeface="Calibri"/>
              </a:rPr>
              <a:t> </a:t>
            </a:r>
            <a:r>
              <a:rPr sz="1000" spc="-25" dirty="0">
                <a:solidFill>
                  <a:srgbClr val="231F20"/>
                </a:solidFill>
                <a:latin typeface="Calibri"/>
                <a:cs typeface="Calibri"/>
              </a:rPr>
              <a:t>image</a:t>
            </a:r>
            <a:r>
              <a:rPr sz="1000" spc="254" dirty="0">
                <a:solidFill>
                  <a:srgbClr val="231F20"/>
                </a:solidFill>
                <a:latin typeface="Calibri"/>
                <a:cs typeface="Calibri"/>
              </a:rPr>
              <a:t> </a:t>
            </a:r>
            <a:r>
              <a:rPr sz="1000" spc="-5" dirty="0">
                <a:solidFill>
                  <a:srgbClr val="231F20"/>
                </a:solidFill>
                <a:latin typeface="Calibri"/>
                <a:cs typeface="Calibri"/>
              </a:rPr>
              <a:t>(20</a:t>
            </a:r>
            <a:r>
              <a:rPr sz="1000" spc="-60" dirty="0">
                <a:solidFill>
                  <a:srgbClr val="231F20"/>
                </a:solidFill>
                <a:latin typeface="Calibri"/>
                <a:cs typeface="Calibri"/>
              </a:rPr>
              <a:t> </a:t>
            </a:r>
            <a:r>
              <a:rPr sz="900" spc="-5" dirty="0">
                <a:solidFill>
                  <a:srgbClr val="231F20"/>
                </a:solidFill>
                <a:latin typeface="Lucida Sans Unicode"/>
                <a:cs typeface="Lucida Sans Unicode"/>
              </a:rPr>
              <a:t>×</a:t>
            </a:r>
            <a:r>
              <a:rPr sz="900" spc="-120" dirty="0">
                <a:solidFill>
                  <a:srgbClr val="231F20"/>
                </a:solidFill>
                <a:latin typeface="Lucida Sans Unicode"/>
                <a:cs typeface="Lucida Sans Unicode"/>
              </a:rPr>
              <a:t> </a:t>
            </a:r>
            <a:r>
              <a:rPr sz="1000" spc="-35" dirty="0">
                <a:solidFill>
                  <a:srgbClr val="231F20"/>
                </a:solidFill>
                <a:latin typeface="Calibri"/>
                <a:cs typeface="Calibri"/>
              </a:rPr>
              <a:t>20</a:t>
            </a:r>
            <a:r>
              <a:rPr sz="1000" spc="254" dirty="0">
                <a:solidFill>
                  <a:srgbClr val="231F20"/>
                </a:solidFill>
                <a:latin typeface="Calibri"/>
                <a:cs typeface="Calibri"/>
              </a:rPr>
              <a:t> </a:t>
            </a:r>
            <a:r>
              <a:rPr sz="1000" spc="-5" dirty="0">
                <a:solidFill>
                  <a:srgbClr val="231F20"/>
                </a:solidFill>
                <a:latin typeface="Calibri"/>
                <a:cs typeface="Calibri"/>
              </a:rPr>
              <a:t>pixels)</a:t>
            </a:r>
            <a:r>
              <a:rPr sz="1000" spc="250" dirty="0">
                <a:solidFill>
                  <a:srgbClr val="231F20"/>
                </a:solidFill>
                <a:latin typeface="Calibri"/>
                <a:cs typeface="Calibri"/>
              </a:rPr>
              <a:t> </a:t>
            </a:r>
            <a:r>
              <a:rPr sz="1000" spc="-15" dirty="0">
                <a:solidFill>
                  <a:srgbClr val="231F20"/>
                </a:solidFill>
                <a:latin typeface="Calibri"/>
                <a:cs typeface="Calibri"/>
              </a:rPr>
              <a:t>of</a:t>
            </a:r>
            <a:r>
              <a:rPr sz="1000" spc="254" dirty="0">
                <a:solidFill>
                  <a:srgbClr val="231F20"/>
                </a:solidFill>
                <a:latin typeface="Calibri"/>
                <a:cs typeface="Calibri"/>
              </a:rPr>
              <a:t> </a:t>
            </a:r>
            <a:r>
              <a:rPr sz="1000" spc="45" dirty="0">
                <a:solidFill>
                  <a:srgbClr val="231F20"/>
                </a:solidFill>
                <a:latin typeface="Calibri"/>
                <a:cs typeface="Calibri"/>
              </a:rPr>
              <a:t>AB</a:t>
            </a:r>
            <a:r>
              <a:rPr sz="1000" spc="254" dirty="0">
                <a:solidFill>
                  <a:srgbClr val="231F20"/>
                </a:solidFill>
                <a:latin typeface="Calibri"/>
                <a:cs typeface="Calibri"/>
              </a:rPr>
              <a:t> </a:t>
            </a:r>
            <a:r>
              <a:rPr sz="1000" spc="-5" dirty="0">
                <a:solidFill>
                  <a:srgbClr val="231F20"/>
                </a:solidFill>
                <a:latin typeface="Calibri"/>
                <a:cs typeface="Calibri"/>
              </a:rPr>
              <a:t>is</a:t>
            </a:r>
            <a:r>
              <a:rPr sz="1000" spc="254" dirty="0">
                <a:solidFill>
                  <a:srgbClr val="231F20"/>
                </a:solidFill>
                <a:latin typeface="Calibri"/>
                <a:cs typeface="Calibri"/>
              </a:rPr>
              <a:t> </a:t>
            </a:r>
            <a:r>
              <a:rPr sz="1000" spc="-40" dirty="0">
                <a:solidFill>
                  <a:srgbClr val="231F20"/>
                </a:solidFill>
                <a:latin typeface="Calibri"/>
                <a:cs typeface="Calibri"/>
              </a:rPr>
              <a:t>the</a:t>
            </a:r>
            <a:r>
              <a:rPr sz="1000" spc="254" dirty="0">
                <a:solidFill>
                  <a:srgbClr val="231F20"/>
                </a:solidFill>
                <a:latin typeface="Calibri"/>
                <a:cs typeface="Calibri"/>
              </a:rPr>
              <a:t> </a:t>
            </a:r>
            <a:r>
              <a:rPr sz="1000" dirty="0">
                <a:solidFill>
                  <a:srgbClr val="231F20"/>
                </a:solidFill>
                <a:latin typeface="Calibri"/>
                <a:cs typeface="Calibri"/>
              </a:rPr>
              <a:t>input</a:t>
            </a:r>
            <a:endParaRPr sz="1000">
              <a:latin typeface="Calibri"/>
              <a:cs typeface="Calibri"/>
            </a:endParaRPr>
          </a:p>
        </p:txBody>
      </p:sp>
      <p:sp>
        <p:nvSpPr>
          <p:cNvPr id="30" name="object 30"/>
          <p:cNvSpPr txBox="1"/>
          <p:nvPr/>
        </p:nvSpPr>
        <p:spPr>
          <a:xfrm>
            <a:off x="1010587" y="4544955"/>
            <a:ext cx="4921504" cy="166071"/>
          </a:xfrm>
          <a:prstGeom prst="rect">
            <a:avLst/>
          </a:prstGeom>
        </p:spPr>
        <p:txBody>
          <a:bodyPr vert="horz" wrap="square" lIns="0" tIns="12065" rIns="0" bIns="0" rtlCol="0">
            <a:spAutoFit/>
          </a:bodyPr>
          <a:lstStyle/>
          <a:p>
            <a:pPr marL="12700">
              <a:lnSpc>
                <a:spcPct val="100000"/>
              </a:lnSpc>
              <a:spcBef>
                <a:spcPts val="95"/>
              </a:spcBef>
            </a:pPr>
            <a:r>
              <a:rPr sz="1000" spc="-15" dirty="0">
                <a:solidFill>
                  <a:srgbClr val="231F20"/>
                </a:solidFill>
                <a:latin typeface="Calibri"/>
                <a:cs typeface="Calibri"/>
              </a:rPr>
              <a:t>of</a:t>
            </a:r>
            <a:r>
              <a:rPr sz="1000" spc="180" dirty="0">
                <a:solidFill>
                  <a:srgbClr val="231F20"/>
                </a:solidFill>
                <a:latin typeface="Calibri"/>
                <a:cs typeface="Calibri"/>
              </a:rPr>
              <a:t> </a:t>
            </a:r>
            <a:r>
              <a:rPr sz="1000" spc="55" dirty="0">
                <a:solidFill>
                  <a:srgbClr val="231F20"/>
                </a:solidFill>
                <a:latin typeface="Calibri"/>
                <a:cs typeface="Calibri"/>
              </a:rPr>
              <a:t>ANN.</a:t>
            </a:r>
            <a:r>
              <a:rPr sz="1000" spc="180" dirty="0">
                <a:solidFill>
                  <a:srgbClr val="231F20"/>
                </a:solidFill>
                <a:latin typeface="Calibri"/>
                <a:cs typeface="Calibri"/>
              </a:rPr>
              <a:t> </a:t>
            </a:r>
            <a:r>
              <a:rPr sz="1000" spc="10" dirty="0">
                <a:solidFill>
                  <a:srgbClr val="231F20"/>
                </a:solidFill>
                <a:latin typeface="Calibri"/>
                <a:cs typeface="Calibri"/>
              </a:rPr>
              <a:t>The</a:t>
            </a:r>
            <a:r>
              <a:rPr sz="1000" spc="185" dirty="0">
                <a:solidFill>
                  <a:srgbClr val="231F20"/>
                </a:solidFill>
                <a:latin typeface="Calibri"/>
                <a:cs typeface="Calibri"/>
              </a:rPr>
              <a:t> </a:t>
            </a:r>
            <a:r>
              <a:rPr sz="1000" spc="-15" dirty="0">
                <a:solidFill>
                  <a:srgbClr val="231F20"/>
                </a:solidFill>
                <a:latin typeface="Calibri"/>
                <a:cs typeface="Calibri"/>
              </a:rPr>
              <a:t>output</a:t>
            </a:r>
            <a:r>
              <a:rPr sz="1000" spc="180" dirty="0">
                <a:solidFill>
                  <a:srgbClr val="231F20"/>
                </a:solidFill>
                <a:latin typeface="Calibri"/>
                <a:cs typeface="Calibri"/>
              </a:rPr>
              <a:t> </a:t>
            </a:r>
            <a:r>
              <a:rPr sz="1000" spc="-15" dirty="0">
                <a:solidFill>
                  <a:srgbClr val="231F20"/>
                </a:solidFill>
                <a:latin typeface="Calibri"/>
                <a:cs typeface="Calibri"/>
              </a:rPr>
              <a:t>of</a:t>
            </a:r>
            <a:r>
              <a:rPr sz="1000" spc="185" dirty="0">
                <a:solidFill>
                  <a:srgbClr val="231F20"/>
                </a:solidFill>
                <a:latin typeface="Calibri"/>
                <a:cs typeface="Calibri"/>
              </a:rPr>
              <a:t> </a:t>
            </a:r>
            <a:r>
              <a:rPr sz="1000" spc="-40" dirty="0">
                <a:solidFill>
                  <a:srgbClr val="231F20"/>
                </a:solidFill>
                <a:latin typeface="Calibri"/>
                <a:cs typeface="Calibri"/>
              </a:rPr>
              <a:t>the</a:t>
            </a:r>
            <a:r>
              <a:rPr sz="1000" spc="180" dirty="0">
                <a:solidFill>
                  <a:srgbClr val="231F20"/>
                </a:solidFill>
                <a:latin typeface="Calibri"/>
                <a:cs typeface="Calibri"/>
              </a:rPr>
              <a:t> </a:t>
            </a:r>
            <a:r>
              <a:rPr sz="1000" spc="75" dirty="0">
                <a:solidFill>
                  <a:srgbClr val="231F20"/>
                </a:solidFill>
                <a:latin typeface="Calibri"/>
                <a:cs typeface="Calibri"/>
              </a:rPr>
              <a:t>ANN</a:t>
            </a:r>
            <a:r>
              <a:rPr sz="1000" spc="185" dirty="0">
                <a:solidFill>
                  <a:srgbClr val="231F20"/>
                </a:solidFill>
                <a:latin typeface="Calibri"/>
                <a:cs typeface="Calibri"/>
              </a:rPr>
              <a:t> </a:t>
            </a:r>
            <a:r>
              <a:rPr sz="1000" spc="-5" dirty="0">
                <a:solidFill>
                  <a:srgbClr val="231F20"/>
                </a:solidFill>
                <a:latin typeface="Calibri"/>
                <a:cs typeface="Calibri"/>
              </a:rPr>
              <a:t>is</a:t>
            </a:r>
            <a:r>
              <a:rPr sz="1000" spc="180" dirty="0">
                <a:solidFill>
                  <a:srgbClr val="231F20"/>
                </a:solidFill>
                <a:latin typeface="Calibri"/>
                <a:cs typeface="Calibri"/>
              </a:rPr>
              <a:t> </a:t>
            </a:r>
            <a:r>
              <a:rPr sz="1000" spc="-45" dirty="0">
                <a:solidFill>
                  <a:srgbClr val="231F20"/>
                </a:solidFill>
                <a:latin typeface="Calibri"/>
                <a:cs typeface="Calibri"/>
              </a:rPr>
              <a:t>a</a:t>
            </a:r>
            <a:r>
              <a:rPr sz="1000" spc="185" dirty="0">
                <a:solidFill>
                  <a:srgbClr val="231F20"/>
                </a:solidFill>
                <a:latin typeface="Calibri"/>
                <a:cs typeface="Calibri"/>
              </a:rPr>
              <a:t> </a:t>
            </a:r>
            <a:r>
              <a:rPr sz="1000" spc="-30" dirty="0">
                <a:solidFill>
                  <a:srgbClr val="231F20"/>
                </a:solidFill>
                <a:latin typeface="Calibri"/>
                <a:cs typeface="Calibri"/>
              </a:rPr>
              <a:t>real</a:t>
            </a:r>
            <a:r>
              <a:rPr sz="1000" spc="180" dirty="0">
                <a:solidFill>
                  <a:srgbClr val="231F20"/>
                </a:solidFill>
                <a:latin typeface="Calibri"/>
                <a:cs typeface="Calibri"/>
              </a:rPr>
              <a:t> </a:t>
            </a:r>
            <a:r>
              <a:rPr sz="1000" spc="-25" dirty="0">
                <a:solidFill>
                  <a:srgbClr val="231F20"/>
                </a:solidFill>
                <a:latin typeface="Calibri"/>
                <a:cs typeface="Calibri"/>
              </a:rPr>
              <a:t>value</a:t>
            </a:r>
            <a:r>
              <a:rPr sz="1000" spc="185" dirty="0">
                <a:solidFill>
                  <a:srgbClr val="231F20"/>
                </a:solidFill>
                <a:latin typeface="Calibri"/>
                <a:cs typeface="Calibri"/>
              </a:rPr>
              <a:t> </a:t>
            </a:r>
            <a:r>
              <a:rPr sz="1000" spc="-50" dirty="0">
                <a:solidFill>
                  <a:srgbClr val="231F20"/>
                </a:solidFill>
                <a:latin typeface="Calibri"/>
                <a:cs typeface="Calibri"/>
              </a:rPr>
              <a:t>between</a:t>
            </a:r>
            <a:endParaRPr sz="1000">
              <a:latin typeface="Calibri"/>
              <a:cs typeface="Calibri"/>
            </a:endParaRPr>
          </a:p>
        </p:txBody>
      </p:sp>
      <p:sp>
        <p:nvSpPr>
          <p:cNvPr id="31" name="object 31"/>
          <p:cNvSpPr txBox="1"/>
          <p:nvPr/>
        </p:nvSpPr>
        <p:spPr>
          <a:xfrm>
            <a:off x="1010574" y="4643380"/>
            <a:ext cx="4921504" cy="166071"/>
          </a:xfrm>
          <a:prstGeom prst="rect">
            <a:avLst/>
          </a:prstGeom>
        </p:spPr>
        <p:txBody>
          <a:bodyPr vert="horz" wrap="square" lIns="0" tIns="12065" rIns="0" bIns="0" rtlCol="0">
            <a:spAutoFit/>
          </a:bodyPr>
          <a:lstStyle/>
          <a:p>
            <a:pPr marL="12700">
              <a:lnSpc>
                <a:spcPct val="100000"/>
              </a:lnSpc>
              <a:spcBef>
                <a:spcPts val="95"/>
              </a:spcBef>
            </a:pPr>
            <a:r>
              <a:rPr sz="900" spc="-114" dirty="0">
                <a:solidFill>
                  <a:srgbClr val="231F20"/>
                </a:solidFill>
                <a:latin typeface="Lucida Sans Unicode"/>
                <a:cs typeface="Lucida Sans Unicode"/>
              </a:rPr>
              <a:t></a:t>
            </a:r>
            <a:r>
              <a:rPr sz="1000" spc="-114" dirty="0">
                <a:solidFill>
                  <a:srgbClr val="231F20"/>
                </a:solidFill>
                <a:latin typeface="Calibri"/>
                <a:cs typeface="Calibri"/>
              </a:rPr>
              <a:t>1</a:t>
            </a:r>
            <a:r>
              <a:rPr sz="1000" spc="220" dirty="0">
                <a:solidFill>
                  <a:srgbClr val="231F20"/>
                </a:solidFill>
                <a:latin typeface="Calibri"/>
                <a:cs typeface="Calibri"/>
              </a:rPr>
              <a:t> </a:t>
            </a:r>
            <a:r>
              <a:rPr sz="1000" spc="-10" dirty="0">
                <a:solidFill>
                  <a:srgbClr val="231F20"/>
                </a:solidFill>
                <a:latin typeface="Calibri"/>
                <a:cs typeface="Calibri"/>
              </a:rPr>
              <a:t>(false)</a:t>
            </a:r>
            <a:r>
              <a:rPr sz="1000" spc="325" dirty="0">
                <a:solidFill>
                  <a:srgbClr val="231F20"/>
                </a:solidFill>
                <a:latin typeface="Calibri"/>
                <a:cs typeface="Calibri"/>
              </a:rPr>
              <a:t> </a:t>
            </a:r>
            <a:r>
              <a:rPr sz="1000" spc="-15" dirty="0">
                <a:solidFill>
                  <a:srgbClr val="231F20"/>
                </a:solidFill>
                <a:latin typeface="Calibri"/>
                <a:cs typeface="Calibri"/>
              </a:rPr>
              <a:t>and</a:t>
            </a:r>
            <a:r>
              <a:rPr sz="1000" spc="330" dirty="0">
                <a:solidFill>
                  <a:srgbClr val="231F20"/>
                </a:solidFill>
                <a:latin typeface="Calibri"/>
                <a:cs typeface="Calibri"/>
              </a:rPr>
              <a:t> </a:t>
            </a:r>
            <a:r>
              <a:rPr sz="1000" spc="40" dirty="0">
                <a:solidFill>
                  <a:srgbClr val="231F20"/>
                </a:solidFill>
                <a:latin typeface="Calibri"/>
                <a:cs typeface="Calibri"/>
              </a:rPr>
              <a:t>+1 </a:t>
            </a:r>
            <a:r>
              <a:rPr sz="1000" spc="60" dirty="0">
                <a:solidFill>
                  <a:srgbClr val="231F20"/>
                </a:solidFill>
                <a:latin typeface="Calibri"/>
                <a:cs typeface="Calibri"/>
              </a:rPr>
              <a:t> </a:t>
            </a:r>
            <a:r>
              <a:rPr sz="1000" spc="5" dirty="0">
                <a:solidFill>
                  <a:srgbClr val="231F20"/>
                </a:solidFill>
                <a:latin typeface="Calibri"/>
                <a:cs typeface="Calibri"/>
              </a:rPr>
              <a:t>(true). </a:t>
            </a:r>
            <a:r>
              <a:rPr sz="1000" spc="100" dirty="0">
                <a:solidFill>
                  <a:srgbClr val="231F20"/>
                </a:solidFill>
                <a:latin typeface="Calibri"/>
                <a:cs typeface="Calibri"/>
              </a:rPr>
              <a:t> </a:t>
            </a:r>
            <a:r>
              <a:rPr sz="1000" spc="10" dirty="0">
                <a:solidFill>
                  <a:srgbClr val="231F20"/>
                </a:solidFill>
                <a:latin typeface="Calibri"/>
                <a:cs typeface="Calibri"/>
              </a:rPr>
              <a:t>The </a:t>
            </a:r>
            <a:r>
              <a:rPr sz="1000" spc="90" dirty="0">
                <a:solidFill>
                  <a:srgbClr val="231F20"/>
                </a:solidFill>
                <a:latin typeface="Calibri"/>
                <a:cs typeface="Calibri"/>
              </a:rPr>
              <a:t> </a:t>
            </a:r>
            <a:r>
              <a:rPr sz="1000" spc="-20" dirty="0">
                <a:solidFill>
                  <a:srgbClr val="231F20"/>
                </a:solidFill>
                <a:latin typeface="Calibri"/>
                <a:cs typeface="Calibri"/>
              </a:rPr>
              <a:t>preprocessing</a:t>
            </a:r>
            <a:r>
              <a:rPr sz="1000" spc="330" dirty="0">
                <a:solidFill>
                  <a:srgbClr val="231F20"/>
                </a:solidFill>
                <a:latin typeface="Calibri"/>
                <a:cs typeface="Calibri"/>
              </a:rPr>
              <a:t> </a:t>
            </a:r>
            <a:r>
              <a:rPr sz="1000" spc="-15" dirty="0">
                <a:solidFill>
                  <a:srgbClr val="231F20"/>
                </a:solidFill>
                <a:latin typeface="Calibri"/>
                <a:cs typeface="Calibri"/>
              </a:rPr>
              <a:t>and</a:t>
            </a:r>
            <a:r>
              <a:rPr sz="1000" spc="330" dirty="0">
                <a:solidFill>
                  <a:srgbClr val="231F20"/>
                </a:solidFill>
                <a:latin typeface="Calibri"/>
                <a:cs typeface="Calibri"/>
              </a:rPr>
              <a:t> </a:t>
            </a:r>
            <a:r>
              <a:rPr sz="1000" spc="75" dirty="0">
                <a:solidFill>
                  <a:srgbClr val="231F20"/>
                </a:solidFill>
                <a:latin typeface="Calibri"/>
                <a:cs typeface="Calibri"/>
              </a:rPr>
              <a:t>ANN</a:t>
            </a:r>
            <a:endParaRPr sz="1000">
              <a:latin typeface="Calibri"/>
              <a:cs typeface="Calibri"/>
            </a:endParaRPr>
          </a:p>
        </p:txBody>
      </p:sp>
      <p:sp>
        <p:nvSpPr>
          <p:cNvPr id="32" name="object 32"/>
          <p:cNvSpPr txBox="1"/>
          <p:nvPr/>
        </p:nvSpPr>
        <p:spPr>
          <a:xfrm>
            <a:off x="1010570" y="4741811"/>
            <a:ext cx="4921504" cy="305853"/>
          </a:xfrm>
          <a:prstGeom prst="rect">
            <a:avLst/>
          </a:prstGeom>
        </p:spPr>
        <p:txBody>
          <a:bodyPr vert="horz" wrap="square" lIns="0" tIns="23495" rIns="0" bIns="0" rtlCol="0">
            <a:spAutoFit/>
          </a:bodyPr>
          <a:lstStyle/>
          <a:p>
            <a:pPr marL="12700" marR="5080">
              <a:lnSpc>
                <a:spcPts val="1140"/>
              </a:lnSpc>
              <a:spcBef>
                <a:spcPts val="185"/>
              </a:spcBef>
            </a:pPr>
            <a:r>
              <a:rPr sz="1000" spc="-45" dirty="0">
                <a:solidFill>
                  <a:srgbClr val="231F20"/>
                </a:solidFill>
                <a:latin typeface="Calibri"/>
                <a:cs typeface="Calibri"/>
              </a:rPr>
              <a:t>steps</a:t>
            </a:r>
            <a:r>
              <a:rPr sz="1000" spc="55" dirty="0">
                <a:solidFill>
                  <a:srgbClr val="231F20"/>
                </a:solidFill>
                <a:latin typeface="Calibri"/>
                <a:cs typeface="Calibri"/>
              </a:rPr>
              <a:t> </a:t>
            </a:r>
            <a:r>
              <a:rPr sz="1000" spc="-45" dirty="0">
                <a:solidFill>
                  <a:srgbClr val="231F20"/>
                </a:solidFill>
                <a:latin typeface="Calibri"/>
                <a:cs typeface="Calibri"/>
              </a:rPr>
              <a:t>are</a:t>
            </a:r>
            <a:r>
              <a:rPr sz="1000" spc="50" dirty="0">
                <a:solidFill>
                  <a:srgbClr val="231F20"/>
                </a:solidFill>
                <a:latin typeface="Calibri"/>
                <a:cs typeface="Calibri"/>
              </a:rPr>
              <a:t> </a:t>
            </a:r>
            <a:r>
              <a:rPr sz="1000" spc="-15" dirty="0">
                <a:solidFill>
                  <a:srgbClr val="231F20"/>
                </a:solidFill>
                <a:latin typeface="Calibri"/>
                <a:cs typeface="Calibri"/>
              </a:rPr>
              <a:t>illustrated</a:t>
            </a:r>
            <a:r>
              <a:rPr sz="1000" spc="20" dirty="0">
                <a:solidFill>
                  <a:srgbClr val="231F20"/>
                </a:solidFill>
                <a:latin typeface="Calibri"/>
                <a:cs typeface="Calibri"/>
              </a:rPr>
              <a:t> in</a:t>
            </a:r>
            <a:r>
              <a:rPr sz="1000" spc="225" dirty="0">
                <a:solidFill>
                  <a:srgbClr val="231F20"/>
                </a:solidFill>
                <a:latin typeface="Calibri"/>
                <a:cs typeface="Calibri"/>
              </a:rPr>
              <a:t> </a:t>
            </a:r>
            <a:r>
              <a:rPr sz="1000" dirty="0">
                <a:latin typeface="Calibri"/>
                <a:cs typeface="Calibri"/>
              </a:rPr>
              <a:t>Figure</a:t>
            </a:r>
            <a:r>
              <a:rPr sz="1000" spc="5" dirty="0">
                <a:latin typeface="Calibri"/>
                <a:cs typeface="Calibri"/>
              </a:rPr>
              <a:t> </a:t>
            </a:r>
            <a:r>
              <a:rPr sz="1000" spc="10" dirty="0">
                <a:latin typeface="Calibri"/>
                <a:cs typeface="Calibri"/>
              </a:rPr>
              <a:t>3(b)</a:t>
            </a:r>
            <a:r>
              <a:rPr sz="1000" spc="10" dirty="0">
                <a:solidFill>
                  <a:srgbClr val="231F20"/>
                </a:solidFill>
                <a:latin typeface="Calibri"/>
                <a:cs typeface="Calibri"/>
              </a:rPr>
              <a:t>.</a:t>
            </a:r>
            <a:r>
              <a:rPr sz="1000" spc="229" dirty="0">
                <a:solidFill>
                  <a:srgbClr val="231F20"/>
                </a:solidFill>
                <a:latin typeface="Calibri"/>
                <a:cs typeface="Calibri"/>
              </a:rPr>
              <a:t> </a:t>
            </a:r>
            <a:r>
              <a:rPr sz="1000" spc="10" dirty="0">
                <a:solidFill>
                  <a:srgbClr val="231F20"/>
                </a:solidFill>
                <a:latin typeface="Calibri"/>
                <a:cs typeface="Calibri"/>
              </a:rPr>
              <a:t>The</a:t>
            </a:r>
            <a:r>
              <a:rPr sz="1000" spc="229" dirty="0">
                <a:solidFill>
                  <a:srgbClr val="231F20"/>
                </a:solidFill>
                <a:latin typeface="Calibri"/>
                <a:cs typeface="Calibri"/>
              </a:rPr>
              <a:t> </a:t>
            </a:r>
            <a:r>
              <a:rPr sz="1000" spc="5" dirty="0">
                <a:solidFill>
                  <a:srgbClr val="231F20"/>
                </a:solidFill>
                <a:latin typeface="Calibri"/>
                <a:cs typeface="Calibri"/>
              </a:rPr>
              <a:t>original</a:t>
            </a:r>
            <a:r>
              <a:rPr sz="1000" spc="229" dirty="0">
                <a:solidFill>
                  <a:srgbClr val="231F20"/>
                </a:solidFill>
                <a:latin typeface="Calibri"/>
                <a:cs typeface="Calibri"/>
              </a:rPr>
              <a:t> </a:t>
            </a:r>
            <a:r>
              <a:rPr sz="1000" spc="-25" dirty="0">
                <a:solidFill>
                  <a:srgbClr val="231F20"/>
                </a:solidFill>
                <a:latin typeface="Calibri"/>
                <a:cs typeface="Calibri"/>
              </a:rPr>
              <a:t>image</a:t>
            </a:r>
            <a:r>
              <a:rPr sz="1000" spc="30" dirty="0">
                <a:solidFill>
                  <a:srgbClr val="231F20"/>
                </a:solidFill>
                <a:latin typeface="Calibri"/>
                <a:cs typeface="Calibri"/>
              </a:rPr>
              <a:t> </a:t>
            </a:r>
            <a:r>
              <a:rPr sz="1000" spc="-10" dirty="0">
                <a:solidFill>
                  <a:srgbClr val="231F20"/>
                </a:solidFill>
                <a:latin typeface="Calibri"/>
                <a:cs typeface="Calibri"/>
              </a:rPr>
              <a:t>is </a:t>
            </a:r>
            <a:r>
              <a:rPr sz="1000" spc="-215" dirty="0">
                <a:solidFill>
                  <a:srgbClr val="231F20"/>
                </a:solidFill>
                <a:latin typeface="Calibri"/>
                <a:cs typeface="Calibri"/>
              </a:rPr>
              <a:t> </a:t>
            </a:r>
            <a:r>
              <a:rPr sz="1000" spc="-30" dirty="0">
                <a:solidFill>
                  <a:srgbClr val="231F20"/>
                </a:solidFill>
                <a:latin typeface="Calibri"/>
                <a:cs typeface="Calibri"/>
              </a:rPr>
              <a:t>decomposed</a:t>
            </a:r>
            <a:r>
              <a:rPr sz="1000" spc="114" dirty="0">
                <a:solidFill>
                  <a:srgbClr val="231F20"/>
                </a:solidFill>
                <a:latin typeface="Calibri"/>
                <a:cs typeface="Calibri"/>
              </a:rPr>
              <a:t> </a:t>
            </a:r>
            <a:r>
              <a:rPr sz="1000" spc="-5" dirty="0">
                <a:solidFill>
                  <a:srgbClr val="231F20"/>
                </a:solidFill>
                <a:latin typeface="Calibri"/>
                <a:cs typeface="Calibri"/>
              </a:rPr>
              <a:t>into</a:t>
            </a:r>
            <a:r>
              <a:rPr sz="1000" spc="120" dirty="0">
                <a:solidFill>
                  <a:srgbClr val="231F20"/>
                </a:solidFill>
                <a:latin typeface="Calibri"/>
                <a:cs typeface="Calibri"/>
              </a:rPr>
              <a:t> </a:t>
            </a:r>
            <a:r>
              <a:rPr sz="1000" spc="-45" dirty="0">
                <a:solidFill>
                  <a:srgbClr val="231F20"/>
                </a:solidFill>
                <a:latin typeface="Calibri"/>
                <a:cs typeface="Calibri"/>
              </a:rPr>
              <a:t>a</a:t>
            </a:r>
            <a:r>
              <a:rPr sz="1000" spc="120" dirty="0">
                <a:solidFill>
                  <a:srgbClr val="231F20"/>
                </a:solidFill>
                <a:latin typeface="Calibri"/>
                <a:cs typeface="Calibri"/>
              </a:rPr>
              <a:t> </a:t>
            </a:r>
            <a:r>
              <a:rPr sz="1000" dirty="0">
                <a:solidFill>
                  <a:srgbClr val="231F20"/>
                </a:solidFill>
                <a:latin typeface="Calibri"/>
                <a:cs typeface="Calibri"/>
              </a:rPr>
              <a:t>pyramid</a:t>
            </a:r>
            <a:r>
              <a:rPr sz="1000" spc="120" dirty="0">
                <a:solidFill>
                  <a:srgbClr val="231F20"/>
                </a:solidFill>
                <a:latin typeface="Calibri"/>
                <a:cs typeface="Calibri"/>
              </a:rPr>
              <a:t> </a:t>
            </a:r>
            <a:r>
              <a:rPr sz="1000" spc="-15" dirty="0">
                <a:solidFill>
                  <a:srgbClr val="231F20"/>
                </a:solidFill>
                <a:latin typeface="Calibri"/>
                <a:cs typeface="Calibri"/>
              </a:rPr>
              <a:t>of</a:t>
            </a:r>
            <a:r>
              <a:rPr sz="1000" spc="120" dirty="0">
                <a:solidFill>
                  <a:srgbClr val="231F20"/>
                </a:solidFill>
                <a:latin typeface="Calibri"/>
                <a:cs typeface="Calibri"/>
              </a:rPr>
              <a:t> </a:t>
            </a:r>
            <a:r>
              <a:rPr sz="1000" spc="-25" dirty="0">
                <a:solidFill>
                  <a:srgbClr val="231F20"/>
                </a:solidFill>
                <a:latin typeface="Calibri"/>
                <a:cs typeface="Calibri"/>
              </a:rPr>
              <a:t>images</a:t>
            </a:r>
            <a:r>
              <a:rPr sz="1000" spc="120" dirty="0">
                <a:solidFill>
                  <a:srgbClr val="231F20"/>
                </a:solidFill>
                <a:latin typeface="Calibri"/>
                <a:cs typeface="Calibri"/>
              </a:rPr>
              <a:t> </a:t>
            </a:r>
            <a:r>
              <a:rPr sz="1000" spc="-45" dirty="0">
                <a:solidFill>
                  <a:srgbClr val="231F20"/>
                </a:solidFill>
                <a:latin typeface="Calibri"/>
                <a:cs typeface="Calibri"/>
              </a:rPr>
              <a:t>as</a:t>
            </a:r>
            <a:r>
              <a:rPr sz="1000" spc="120" dirty="0">
                <a:solidFill>
                  <a:srgbClr val="231F20"/>
                </a:solidFill>
                <a:latin typeface="Calibri"/>
                <a:cs typeface="Calibri"/>
              </a:rPr>
              <a:t> </a:t>
            </a:r>
            <a:r>
              <a:rPr sz="1000" spc="-20" dirty="0">
                <a:solidFill>
                  <a:srgbClr val="231F20"/>
                </a:solidFill>
                <a:latin typeface="Calibri"/>
                <a:cs typeface="Calibri"/>
              </a:rPr>
              <a:t>follows:</a:t>
            </a:r>
            <a:r>
              <a:rPr sz="1000" spc="120" dirty="0">
                <a:solidFill>
                  <a:srgbClr val="231F20"/>
                </a:solidFill>
                <a:latin typeface="Calibri"/>
                <a:cs typeface="Calibri"/>
              </a:rPr>
              <a:t> </a:t>
            </a:r>
            <a:r>
              <a:rPr sz="1000" spc="-30" dirty="0">
                <a:solidFill>
                  <a:srgbClr val="231F20"/>
                </a:solidFill>
                <a:latin typeface="Calibri"/>
                <a:cs typeface="Calibri"/>
              </a:rPr>
              <a:t>4</a:t>
            </a:r>
            <a:r>
              <a:rPr sz="1000" spc="120" dirty="0">
                <a:solidFill>
                  <a:srgbClr val="231F20"/>
                </a:solidFill>
                <a:latin typeface="Calibri"/>
                <a:cs typeface="Calibri"/>
              </a:rPr>
              <a:t> </a:t>
            </a:r>
            <a:r>
              <a:rPr sz="1000" spc="-10" dirty="0">
                <a:solidFill>
                  <a:srgbClr val="231F20"/>
                </a:solidFill>
                <a:latin typeface="Calibri"/>
                <a:cs typeface="Calibri"/>
              </a:rPr>
              <a:t>blocks</a:t>
            </a:r>
            <a:endParaRPr sz="1000">
              <a:latin typeface="Calibri"/>
              <a:cs typeface="Calibri"/>
            </a:endParaRPr>
          </a:p>
        </p:txBody>
      </p:sp>
      <p:sp>
        <p:nvSpPr>
          <p:cNvPr id="33" name="object 33"/>
          <p:cNvSpPr txBox="1"/>
          <p:nvPr/>
        </p:nvSpPr>
        <p:spPr>
          <a:xfrm>
            <a:off x="1010570" y="4938672"/>
            <a:ext cx="4921504" cy="166071"/>
          </a:xfrm>
          <a:prstGeom prst="rect">
            <a:avLst/>
          </a:prstGeom>
        </p:spPr>
        <p:txBody>
          <a:bodyPr vert="horz" wrap="square" lIns="0" tIns="12065" rIns="0" bIns="0" rtlCol="0">
            <a:spAutoFit/>
          </a:bodyPr>
          <a:lstStyle/>
          <a:p>
            <a:pPr marL="12700">
              <a:lnSpc>
                <a:spcPct val="100000"/>
              </a:lnSpc>
              <a:spcBef>
                <a:spcPts val="95"/>
              </a:spcBef>
            </a:pPr>
            <a:r>
              <a:rPr sz="1000" spc="-35" dirty="0">
                <a:solidFill>
                  <a:srgbClr val="231F20"/>
                </a:solidFill>
                <a:latin typeface="Calibri"/>
                <a:cs typeface="Calibri"/>
              </a:rPr>
              <a:t>10</a:t>
            </a:r>
            <a:r>
              <a:rPr sz="1000" spc="-60" dirty="0">
                <a:solidFill>
                  <a:srgbClr val="231F20"/>
                </a:solidFill>
                <a:latin typeface="Calibri"/>
                <a:cs typeface="Calibri"/>
              </a:rPr>
              <a:t> </a:t>
            </a:r>
            <a:r>
              <a:rPr sz="900" spc="-5" dirty="0">
                <a:solidFill>
                  <a:srgbClr val="231F20"/>
                </a:solidFill>
                <a:latin typeface="Lucida Sans Unicode"/>
                <a:cs typeface="Lucida Sans Unicode"/>
              </a:rPr>
              <a:t>×</a:t>
            </a:r>
            <a:r>
              <a:rPr sz="900" spc="-120" dirty="0">
                <a:solidFill>
                  <a:srgbClr val="231F20"/>
                </a:solidFill>
                <a:latin typeface="Lucida Sans Unicode"/>
                <a:cs typeface="Lucida Sans Unicode"/>
              </a:rPr>
              <a:t> </a:t>
            </a:r>
            <a:r>
              <a:rPr sz="1000" spc="-35" dirty="0">
                <a:solidFill>
                  <a:srgbClr val="231F20"/>
                </a:solidFill>
                <a:latin typeface="Calibri"/>
                <a:cs typeface="Calibri"/>
              </a:rPr>
              <a:t>10</a:t>
            </a:r>
            <a:r>
              <a:rPr sz="1000" spc="254" dirty="0">
                <a:solidFill>
                  <a:srgbClr val="231F20"/>
                </a:solidFill>
                <a:latin typeface="Calibri"/>
                <a:cs typeface="Calibri"/>
              </a:rPr>
              <a:t> </a:t>
            </a:r>
            <a:r>
              <a:rPr sz="1000" spc="-15" dirty="0">
                <a:solidFill>
                  <a:srgbClr val="231F20"/>
                </a:solidFill>
                <a:latin typeface="Calibri"/>
                <a:cs typeface="Calibri"/>
              </a:rPr>
              <a:t>pixels,</a:t>
            </a:r>
            <a:r>
              <a:rPr sz="1000" spc="260" dirty="0">
                <a:solidFill>
                  <a:srgbClr val="231F20"/>
                </a:solidFill>
                <a:latin typeface="Calibri"/>
                <a:cs typeface="Calibri"/>
              </a:rPr>
              <a:t> </a:t>
            </a:r>
            <a:r>
              <a:rPr sz="1000" spc="-35" dirty="0">
                <a:solidFill>
                  <a:srgbClr val="231F20"/>
                </a:solidFill>
                <a:latin typeface="Calibri"/>
                <a:cs typeface="Calibri"/>
              </a:rPr>
              <a:t>16</a:t>
            </a:r>
            <a:r>
              <a:rPr sz="1000" spc="260" dirty="0">
                <a:solidFill>
                  <a:srgbClr val="231F20"/>
                </a:solidFill>
                <a:latin typeface="Calibri"/>
                <a:cs typeface="Calibri"/>
              </a:rPr>
              <a:t> </a:t>
            </a:r>
            <a:r>
              <a:rPr sz="1000" spc="-10" dirty="0">
                <a:solidFill>
                  <a:srgbClr val="231F20"/>
                </a:solidFill>
                <a:latin typeface="Calibri"/>
                <a:cs typeface="Calibri"/>
              </a:rPr>
              <a:t>blocks</a:t>
            </a:r>
            <a:r>
              <a:rPr sz="1000" spc="254" dirty="0">
                <a:solidFill>
                  <a:srgbClr val="231F20"/>
                </a:solidFill>
                <a:latin typeface="Calibri"/>
                <a:cs typeface="Calibri"/>
              </a:rPr>
              <a:t> </a:t>
            </a:r>
            <a:r>
              <a:rPr sz="1000" spc="-30" dirty="0">
                <a:solidFill>
                  <a:srgbClr val="231F20"/>
                </a:solidFill>
                <a:latin typeface="Calibri"/>
                <a:cs typeface="Calibri"/>
              </a:rPr>
              <a:t>5</a:t>
            </a:r>
            <a:r>
              <a:rPr sz="1000" spc="-65" dirty="0">
                <a:solidFill>
                  <a:srgbClr val="231F20"/>
                </a:solidFill>
                <a:latin typeface="Calibri"/>
                <a:cs typeface="Calibri"/>
              </a:rPr>
              <a:t> </a:t>
            </a:r>
            <a:r>
              <a:rPr sz="900" spc="-5" dirty="0">
                <a:solidFill>
                  <a:srgbClr val="231F20"/>
                </a:solidFill>
                <a:latin typeface="Lucida Sans Unicode"/>
                <a:cs typeface="Lucida Sans Unicode"/>
              </a:rPr>
              <a:t>×</a:t>
            </a:r>
            <a:r>
              <a:rPr sz="900" spc="-120" dirty="0">
                <a:solidFill>
                  <a:srgbClr val="231F20"/>
                </a:solidFill>
                <a:latin typeface="Lucida Sans Unicode"/>
                <a:cs typeface="Lucida Sans Unicode"/>
              </a:rPr>
              <a:t> </a:t>
            </a:r>
            <a:r>
              <a:rPr sz="1000" spc="-30" dirty="0">
                <a:solidFill>
                  <a:srgbClr val="231F20"/>
                </a:solidFill>
                <a:latin typeface="Calibri"/>
                <a:cs typeface="Calibri"/>
              </a:rPr>
              <a:t>5</a:t>
            </a:r>
            <a:r>
              <a:rPr sz="1000" spc="260" dirty="0">
                <a:solidFill>
                  <a:srgbClr val="231F20"/>
                </a:solidFill>
                <a:latin typeface="Calibri"/>
                <a:cs typeface="Calibri"/>
              </a:rPr>
              <a:t> </a:t>
            </a:r>
            <a:r>
              <a:rPr sz="1000" spc="-15" dirty="0">
                <a:solidFill>
                  <a:srgbClr val="231F20"/>
                </a:solidFill>
                <a:latin typeface="Calibri"/>
                <a:cs typeface="Calibri"/>
              </a:rPr>
              <a:t>pixels,</a:t>
            </a:r>
            <a:r>
              <a:rPr sz="1000" spc="260" dirty="0">
                <a:solidFill>
                  <a:srgbClr val="231F20"/>
                </a:solidFill>
                <a:latin typeface="Calibri"/>
                <a:cs typeface="Calibri"/>
              </a:rPr>
              <a:t> </a:t>
            </a:r>
            <a:r>
              <a:rPr sz="1000" spc="-15" dirty="0">
                <a:solidFill>
                  <a:srgbClr val="231F20"/>
                </a:solidFill>
                <a:latin typeface="Calibri"/>
                <a:cs typeface="Calibri"/>
              </a:rPr>
              <a:t>and</a:t>
            </a:r>
            <a:r>
              <a:rPr sz="1000" spc="254" dirty="0">
                <a:solidFill>
                  <a:srgbClr val="231F20"/>
                </a:solidFill>
                <a:latin typeface="Calibri"/>
                <a:cs typeface="Calibri"/>
              </a:rPr>
              <a:t> </a:t>
            </a:r>
            <a:r>
              <a:rPr sz="1000" spc="-30" dirty="0">
                <a:solidFill>
                  <a:srgbClr val="231F20"/>
                </a:solidFill>
                <a:latin typeface="Calibri"/>
                <a:cs typeface="Calibri"/>
              </a:rPr>
              <a:t>5</a:t>
            </a:r>
            <a:r>
              <a:rPr sz="1000" spc="260" dirty="0">
                <a:solidFill>
                  <a:srgbClr val="231F20"/>
                </a:solidFill>
                <a:latin typeface="Calibri"/>
                <a:cs typeface="Calibri"/>
              </a:rPr>
              <a:t> </a:t>
            </a:r>
            <a:r>
              <a:rPr sz="1000" spc="-15" dirty="0">
                <a:solidFill>
                  <a:srgbClr val="231F20"/>
                </a:solidFill>
                <a:latin typeface="Calibri"/>
                <a:cs typeface="Calibri"/>
              </a:rPr>
              <a:t>overlapping</a:t>
            </a:r>
            <a:endParaRPr sz="1000">
              <a:latin typeface="Calibri"/>
              <a:cs typeface="Calibri"/>
            </a:endParaRPr>
          </a:p>
        </p:txBody>
      </p:sp>
      <p:sp>
        <p:nvSpPr>
          <p:cNvPr id="34" name="object 34"/>
          <p:cNvSpPr txBox="1"/>
          <p:nvPr/>
        </p:nvSpPr>
        <p:spPr>
          <a:xfrm>
            <a:off x="1010589" y="5037094"/>
            <a:ext cx="4921504" cy="166071"/>
          </a:xfrm>
          <a:prstGeom prst="rect">
            <a:avLst/>
          </a:prstGeom>
        </p:spPr>
        <p:txBody>
          <a:bodyPr vert="horz" wrap="square" lIns="0" tIns="12065" rIns="0" bIns="0" rtlCol="0">
            <a:spAutoFit/>
          </a:bodyPr>
          <a:lstStyle/>
          <a:p>
            <a:pPr marL="12700">
              <a:lnSpc>
                <a:spcPct val="100000"/>
              </a:lnSpc>
              <a:spcBef>
                <a:spcPts val="95"/>
              </a:spcBef>
            </a:pPr>
            <a:r>
              <a:rPr sz="1000" spc="-10" dirty="0">
                <a:solidFill>
                  <a:srgbClr val="231F20"/>
                </a:solidFill>
                <a:latin typeface="Calibri"/>
                <a:cs typeface="Calibri"/>
              </a:rPr>
              <a:t>block</a:t>
            </a:r>
            <a:r>
              <a:rPr sz="1000" spc="-5" dirty="0">
                <a:solidFill>
                  <a:srgbClr val="231F20"/>
                </a:solidFill>
                <a:latin typeface="Calibri"/>
                <a:cs typeface="Calibri"/>
              </a:rPr>
              <a:t>s</a:t>
            </a:r>
            <a:r>
              <a:rPr sz="1000" dirty="0">
                <a:solidFill>
                  <a:srgbClr val="231F20"/>
                </a:solidFill>
                <a:latin typeface="Calibri"/>
                <a:cs typeface="Calibri"/>
              </a:rPr>
              <a:t> </a:t>
            </a:r>
            <a:r>
              <a:rPr sz="1000" spc="-5" dirty="0">
                <a:solidFill>
                  <a:srgbClr val="231F20"/>
                </a:solidFill>
                <a:latin typeface="Calibri"/>
                <a:cs typeface="Calibri"/>
              </a:rPr>
              <a:t> </a:t>
            </a:r>
            <a:r>
              <a:rPr sz="1000" spc="-35" dirty="0">
                <a:solidFill>
                  <a:srgbClr val="231F20"/>
                </a:solidFill>
                <a:latin typeface="Calibri"/>
                <a:cs typeface="Calibri"/>
              </a:rPr>
              <a:t>2</a:t>
            </a:r>
            <a:r>
              <a:rPr sz="1000" spc="-30" dirty="0">
                <a:solidFill>
                  <a:srgbClr val="231F20"/>
                </a:solidFill>
                <a:latin typeface="Calibri"/>
                <a:cs typeface="Calibri"/>
              </a:rPr>
              <a:t>0</a:t>
            </a:r>
            <a:r>
              <a:rPr sz="1000" spc="-65" dirty="0">
                <a:solidFill>
                  <a:srgbClr val="231F20"/>
                </a:solidFill>
                <a:latin typeface="Calibri"/>
                <a:cs typeface="Calibri"/>
              </a:rPr>
              <a:t> </a:t>
            </a:r>
            <a:r>
              <a:rPr sz="900" spc="-5" dirty="0">
                <a:solidFill>
                  <a:srgbClr val="231F20"/>
                </a:solidFill>
                <a:latin typeface="Lucida Sans Unicode"/>
                <a:cs typeface="Lucida Sans Unicode"/>
              </a:rPr>
              <a:t>×</a:t>
            </a:r>
            <a:r>
              <a:rPr sz="900" spc="-120" dirty="0">
                <a:solidFill>
                  <a:srgbClr val="231F20"/>
                </a:solidFill>
                <a:latin typeface="Lucida Sans Unicode"/>
                <a:cs typeface="Lucida Sans Unicode"/>
              </a:rPr>
              <a:t> </a:t>
            </a:r>
            <a:r>
              <a:rPr sz="1000" spc="-30" dirty="0">
                <a:solidFill>
                  <a:srgbClr val="231F20"/>
                </a:solidFill>
                <a:latin typeface="Calibri"/>
                <a:cs typeface="Calibri"/>
              </a:rPr>
              <a:t>6</a:t>
            </a:r>
            <a:r>
              <a:rPr sz="1000" dirty="0">
                <a:solidFill>
                  <a:srgbClr val="231F20"/>
                </a:solidFill>
                <a:latin typeface="Calibri"/>
                <a:cs typeface="Calibri"/>
              </a:rPr>
              <a:t> </a:t>
            </a:r>
            <a:r>
              <a:rPr sz="1000" spc="-5" dirty="0">
                <a:solidFill>
                  <a:srgbClr val="231F20"/>
                </a:solidFill>
                <a:latin typeface="Calibri"/>
                <a:cs typeface="Calibri"/>
              </a:rPr>
              <a:t> </a:t>
            </a:r>
            <a:r>
              <a:rPr sz="1000" spc="20" dirty="0">
                <a:solidFill>
                  <a:srgbClr val="231F20"/>
                </a:solidFill>
                <a:latin typeface="Calibri"/>
                <a:cs typeface="Calibri"/>
              </a:rPr>
              <a:t>pi</a:t>
            </a:r>
            <a:r>
              <a:rPr sz="1000" spc="-5" dirty="0">
                <a:solidFill>
                  <a:srgbClr val="231F20"/>
                </a:solidFill>
                <a:latin typeface="Calibri"/>
                <a:cs typeface="Calibri"/>
              </a:rPr>
              <a:t>x</a:t>
            </a:r>
            <a:r>
              <a:rPr sz="1000" spc="-30" dirty="0">
                <a:solidFill>
                  <a:srgbClr val="231F20"/>
                </a:solidFill>
                <a:latin typeface="Calibri"/>
                <a:cs typeface="Calibri"/>
              </a:rPr>
              <a:t>els.</a:t>
            </a:r>
            <a:r>
              <a:rPr sz="1000" dirty="0">
                <a:solidFill>
                  <a:srgbClr val="231F20"/>
                </a:solidFill>
                <a:latin typeface="Calibri"/>
                <a:cs typeface="Calibri"/>
              </a:rPr>
              <a:t>  </a:t>
            </a:r>
            <a:r>
              <a:rPr sz="1000" spc="55" dirty="0">
                <a:solidFill>
                  <a:srgbClr val="231F20"/>
                </a:solidFill>
                <a:latin typeface="Calibri"/>
                <a:cs typeface="Calibri"/>
              </a:rPr>
              <a:t>T</a:t>
            </a:r>
            <a:r>
              <a:rPr sz="1000" spc="50" dirty="0">
                <a:solidFill>
                  <a:srgbClr val="231F20"/>
                </a:solidFill>
                <a:latin typeface="Calibri"/>
                <a:cs typeface="Calibri"/>
              </a:rPr>
              <a:t>h</a:t>
            </a:r>
            <a:r>
              <a:rPr sz="1000" spc="-15" dirty="0">
                <a:solidFill>
                  <a:srgbClr val="231F20"/>
                </a:solidFill>
                <a:latin typeface="Calibri"/>
                <a:cs typeface="Calibri"/>
              </a:rPr>
              <a:t>us,</a:t>
            </a:r>
            <a:r>
              <a:rPr sz="1000" dirty="0">
                <a:solidFill>
                  <a:srgbClr val="231F20"/>
                </a:solidFill>
                <a:latin typeface="Calibri"/>
                <a:cs typeface="Calibri"/>
              </a:rPr>
              <a:t> </a:t>
            </a:r>
            <a:r>
              <a:rPr sz="1000" spc="-5" dirty="0">
                <a:solidFill>
                  <a:srgbClr val="231F20"/>
                </a:solidFill>
                <a:latin typeface="Calibri"/>
                <a:cs typeface="Calibri"/>
              </a:rPr>
              <a:t> </a:t>
            </a:r>
            <a:r>
              <a:rPr sz="1000" spc="-35" dirty="0">
                <a:solidFill>
                  <a:srgbClr val="231F20"/>
                </a:solidFill>
                <a:latin typeface="Calibri"/>
                <a:cs typeface="Calibri"/>
              </a:rPr>
              <a:t>the</a:t>
            </a:r>
            <a:r>
              <a:rPr sz="1000" dirty="0">
                <a:solidFill>
                  <a:srgbClr val="231F20"/>
                </a:solidFill>
                <a:latin typeface="Calibri"/>
                <a:cs typeface="Calibri"/>
              </a:rPr>
              <a:t> </a:t>
            </a:r>
            <a:r>
              <a:rPr sz="1000" spc="-5" dirty="0">
                <a:solidFill>
                  <a:srgbClr val="231F20"/>
                </a:solidFill>
                <a:latin typeface="Calibri"/>
                <a:cs typeface="Calibri"/>
              </a:rPr>
              <a:t> </a:t>
            </a:r>
            <a:r>
              <a:rPr sz="1000" spc="80" dirty="0">
                <a:solidFill>
                  <a:srgbClr val="231F20"/>
                </a:solidFill>
                <a:latin typeface="Calibri"/>
                <a:cs typeface="Calibri"/>
              </a:rPr>
              <a:t>ANN</a:t>
            </a:r>
            <a:r>
              <a:rPr sz="1000" dirty="0">
                <a:solidFill>
                  <a:srgbClr val="231F20"/>
                </a:solidFill>
                <a:latin typeface="Calibri"/>
                <a:cs typeface="Calibri"/>
              </a:rPr>
              <a:t> </a:t>
            </a:r>
            <a:r>
              <a:rPr sz="1000" spc="-5" dirty="0">
                <a:solidFill>
                  <a:srgbClr val="231F20"/>
                </a:solidFill>
                <a:latin typeface="Calibri"/>
                <a:cs typeface="Calibri"/>
              </a:rPr>
              <a:t> </a:t>
            </a:r>
            <a:r>
              <a:rPr sz="1000" spc="-25" dirty="0">
                <a:solidFill>
                  <a:srgbClr val="231F20"/>
                </a:solidFill>
                <a:latin typeface="Calibri"/>
                <a:cs typeface="Calibri"/>
              </a:rPr>
              <a:t>w</a:t>
            </a:r>
            <a:r>
              <a:rPr sz="1000" spc="25" dirty="0">
                <a:solidFill>
                  <a:srgbClr val="231F20"/>
                </a:solidFill>
                <a:latin typeface="Calibri"/>
                <a:cs typeface="Calibri"/>
              </a:rPr>
              <a:t>i</a:t>
            </a:r>
            <a:r>
              <a:rPr sz="1000" spc="30" dirty="0">
                <a:solidFill>
                  <a:srgbClr val="231F20"/>
                </a:solidFill>
                <a:latin typeface="Calibri"/>
                <a:cs typeface="Calibri"/>
              </a:rPr>
              <a:t>l</a:t>
            </a:r>
            <a:r>
              <a:rPr sz="1000" spc="20" dirty="0">
                <a:solidFill>
                  <a:srgbClr val="231F20"/>
                </a:solidFill>
                <a:latin typeface="Calibri"/>
                <a:cs typeface="Calibri"/>
              </a:rPr>
              <a:t>l</a:t>
            </a:r>
            <a:r>
              <a:rPr sz="1000" dirty="0">
                <a:solidFill>
                  <a:srgbClr val="231F20"/>
                </a:solidFill>
                <a:latin typeface="Calibri"/>
                <a:cs typeface="Calibri"/>
              </a:rPr>
              <a:t> </a:t>
            </a:r>
            <a:r>
              <a:rPr sz="1000" spc="-5" dirty="0">
                <a:solidFill>
                  <a:srgbClr val="231F20"/>
                </a:solidFill>
                <a:latin typeface="Calibri"/>
                <a:cs typeface="Calibri"/>
              </a:rPr>
              <a:t> </a:t>
            </a:r>
            <a:r>
              <a:rPr sz="1000" spc="5" dirty="0">
                <a:solidFill>
                  <a:srgbClr val="231F20"/>
                </a:solidFill>
                <a:latin typeface="Calibri"/>
                <a:cs typeface="Calibri"/>
              </a:rPr>
              <a:t>h</a:t>
            </a:r>
            <a:r>
              <a:rPr sz="1000" spc="-65" dirty="0">
                <a:solidFill>
                  <a:srgbClr val="231F20"/>
                </a:solidFill>
                <a:latin typeface="Calibri"/>
                <a:cs typeface="Calibri"/>
              </a:rPr>
              <a:t>a</a:t>
            </a:r>
            <a:r>
              <a:rPr sz="1000" spc="-20" dirty="0">
                <a:solidFill>
                  <a:srgbClr val="231F20"/>
                </a:solidFill>
                <a:latin typeface="Calibri"/>
                <a:cs typeface="Calibri"/>
              </a:rPr>
              <a:t>v</a:t>
            </a:r>
            <a:r>
              <a:rPr sz="1000" spc="-80" dirty="0">
                <a:solidFill>
                  <a:srgbClr val="231F20"/>
                </a:solidFill>
                <a:latin typeface="Calibri"/>
                <a:cs typeface="Calibri"/>
              </a:rPr>
              <a:t>e</a:t>
            </a:r>
            <a:r>
              <a:rPr sz="1000" dirty="0">
                <a:solidFill>
                  <a:srgbClr val="231F20"/>
                </a:solidFill>
                <a:latin typeface="Calibri"/>
                <a:cs typeface="Calibri"/>
              </a:rPr>
              <a:t> </a:t>
            </a:r>
            <a:r>
              <a:rPr sz="1000" spc="-5" dirty="0">
                <a:solidFill>
                  <a:srgbClr val="231F20"/>
                </a:solidFill>
                <a:latin typeface="Calibri"/>
                <a:cs typeface="Calibri"/>
              </a:rPr>
              <a:t> </a:t>
            </a:r>
            <a:r>
              <a:rPr sz="1000" spc="-30" dirty="0">
                <a:solidFill>
                  <a:srgbClr val="231F20"/>
                </a:solidFill>
                <a:latin typeface="Calibri"/>
                <a:cs typeface="Calibri"/>
              </a:rPr>
              <a:t>4</a:t>
            </a:r>
            <a:r>
              <a:rPr sz="1000" dirty="0">
                <a:solidFill>
                  <a:srgbClr val="231F20"/>
                </a:solidFill>
                <a:latin typeface="Calibri"/>
                <a:cs typeface="Calibri"/>
              </a:rPr>
              <a:t> </a:t>
            </a:r>
            <a:r>
              <a:rPr sz="1000" spc="-5" dirty="0">
                <a:solidFill>
                  <a:srgbClr val="231F20"/>
                </a:solidFill>
                <a:latin typeface="Calibri"/>
                <a:cs typeface="Calibri"/>
              </a:rPr>
              <a:t> </a:t>
            </a:r>
            <a:r>
              <a:rPr sz="1000" spc="114" dirty="0">
                <a:solidFill>
                  <a:srgbClr val="231F20"/>
                </a:solidFill>
                <a:latin typeface="Calibri"/>
                <a:cs typeface="Calibri"/>
              </a:rPr>
              <a:t>+</a:t>
            </a:r>
            <a:r>
              <a:rPr sz="1000" dirty="0">
                <a:solidFill>
                  <a:srgbClr val="231F20"/>
                </a:solidFill>
                <a:latin typeface="Calibri"/>
                <a:cs typeface="Calibri"/>
              </a:rPr>
              <a:t> </a:t>
            </a:r>
            <a:r>
              <a:rPr sz="1000" spc="-5" dirty="0">
                <a:solidFill>
                  <a:srgbClr val="231F20"/>
                </a:solidFill>
                <a:latin typeface="Calibri"/>
                <a:cs typeface="Calibri"/>
              </a:rPr>
              <a:t> </a:t>
            </a:r>
            <a:r>
              <a:rPr sz="1000" spc="-35" dirty="0">
                <a:solidFill>
                  <a:srgbClr val="231F20"/>
                </a:solidFill>
                <a:latin typeface="Calibri"/>
                <a:cs typeface="Calibri"/>
              </a:rPr>
              <a:t>1</a:t>
            </a:r>
            <a:r>
              <a:rPr sz="1000" spc="-30" dirty="0">
                <a:solidFill>
                  <a:srgbClr val="231F20"/>
                </a:solidFill>
                <a:latin typeface="Calibri"/>
                <a:cs typeface="Calibri"/>
              </a:rPr>
              <a:t>6</a:t>
            </a:r>
            <a:r>
              <a:rPr sz="1000" dirty="0">
                <a:solidFill>
                  <a:srgbClr val="231F20"/>
                </a:solidFill>
                <a:latin typeface="Calibri"/>
                <a:cs typeface="Calibri"/>
              </a:rPr>
              <a:t> </a:t>
            </a:r>
            <a:r>
              <a:rPr sz="1000" spc="-5" dirty="0">
                <a:solidFill>
                  <a:srgbClr val="231F20"/>
                </a:solidFill>
                <a:latin typeface="Calibri"/>
                <a:cs typeface="Calibri"/>
              </a:rPr>
              <a:t> </a:t>
            </a:r>
            <a:r>
              <a:rPr sz="1000" spc="114" dirty="0">
                <a:solidFill>
                  <a:srgbClr val="231F20"/>
                </a:solidFill>
                <a:latin typeface="Calibri"/>
                <a:cs typeface="Calibri"/>
              </a:rPr>
              <a:t>+</a:t>
            </a:r>
            <a:endParaRPr sz="1000">
              <a:latin typeface="Calibri"/>
              <a:cs typeface="Calibri"/>
            </a:endParaRPr>
          </a:p>
        </p:txBody>
      </p:sp>
      <p:sp>
        <p:nvSpPr>
          <p:cNvPr id="35" name="object 35"/>
          <p:cNvSpPr txBox="1"/>
          <p:nvPr/>
        </p:nvSpPr>
        <p:spPr>
          <a:xfrm>
            <a:off x="1010570" y="5135522"/>
            <a:ext cx="4922520" cy="587981"/>
          </a:xfrm>
          <a:prstGeom prst="rect">
            <a:avLst/>
          </a:prstGeom>
        </p:spPr>
        <p:txBody>
          <a:bodyPr vert="horz" wrap="square" lIns="0" tIns="23495" rIns="0" bIns="0" rtlCol="0">
            <a:spAutoFit/>
          </a:bodyPr>
          <a:lstStyle/>
          <a:p>
            <a:pPr marL="12700" marR="5080" algn="just">
              <a:lnSpc>
                <a:spcPts val="1140"/>
              </a:lnSpc>
              <a:spcBef>
                <a:spcPts val="185"/>
              </a:spcBef>
            </a:pPr>
            <a:r>
              <a:rPr sz="1000" spc="-30" dirty="0">
                <a:solidFill>
                  <a:srgbClr val="231F20"/>
                </a:solidFill>
                <a:latin typeface="Calibri"/>
                <a:cs typeface="Calibri"/>
              </a:rPr>
              <a:t>5 </a:t>
            </a:r>
            <a:r>
              <a:rPr sz="900" spc="25" dirty="0">
                <a:solidFill>
                  <a:srgbClr val="231F20"/>
                </a:solidFill>
                <a:latin typeface="Courier New"/>
                <a:cs typeface="Courier New"/>
              </a:rPr>
              <a:t>= </a:t>
            </a:r>
            <a:r>
              <a:rPr sz="1000" spc="-35" dirty="0">
                <a:solidFill>
                  <a:srgbClr val="231F20"/>
                </a:solidFill>
                <a:latin typeface="Calibri"/>
                <a:cs typeface="Calibri"/>
              </a:rPr>
              <a:t>25</a:t>
            </a:r>
            <a:r>
              <a:rPr sz="1000" spc="-30" dirty="0">
                <a:solidFill>
                  <a:srgbClr val="231F20"/>
                </a:solidFill>
                <a:latin typeface="Calibri"/>
                <a:cs typeface="Calibri"/>
              </a:rPr>
              <a:t> </a:t>
            </a:r>
            <a:r>
              <a:rPr sz="1000" dirty="0">
                <a:solidFill>
                  <a:srgbClr val="231F20"/>
                </a:solidFill>
                <a:latin typeface="Calibri"/>
                <a:cs typeface="Calibri"/>
              </a:rPr>
              <a:t>input </a:t>
            </a:r>
            <a:r>
              <a:rPr sz="1000" spc="-25" dirty="0">
                <a:solidFill>
                  <a:srgbClr val="231F20"/>
                </a:solidFill>
                <a:latin typeface="Calibri"/>
                <a:cs typeface="Calibri"/>
              </a:rPr>
              <a:t>nodes. </a:t>
            </a:r>
            <a:r>
              <a:rPr sz="1000" spc="-5" dirty="0">
                <a:solidFill>
                  <a:srgbClr val="231F20"/>
                </a:solidFill>
                <a:latin typeface="Calibri"/>
                <a:cs typeface="Calibri"/>
              </a:rPr>
              <a:t>Its </a:t>
            </a:r>
            <a:r>
              <a:rPr sz="1000" spc="-15" dirty="0">
                <a:solidFill>
                  <a:srgbClr val="231F20"/>
                </a:solidFill>
                <a:latin typeface="Calibri"/>
                <a:cs typeface="Calibri"/>
              </a:rPr>
              <a:t>goal </a:t>
            </a:r>
            <a:r>
              <a:rPr sz="1000" spc="-5" dirty="0">
                <a:solidFill>
                  <a:srgbClr val="231F20"/>
                </a:solidFill>
                <a:latin typeface="Calibri"/>
                <a:cs typeface="Calibri"/>
              </a:rPr>
              <a:t>is </a:t>
            </a:r>
            <a:r>
              <a:rPr sz="1000" spc="-25" dirty="0">
                <a:solidFill>
                  <a:srgbClr val="231F20"/>
                </a:solidFill>
                <a:latin typeface="Calibri"/>
                <a:cs typeface="Calibri"/>
              </a:rPr>
              <a:t>to </a:t>
            </a:r>
            <a:r>
              <a:rPr sz="1000" dirty="0">
                <a:solidFill>
                  <a:srgbClr val="231F20"/>
                </a:solidFill>
                <a:latin typeface="Calibri"/>
                <a:cs typeface="Calibri"/>
              </a:rPr>
              <a:t>find </a:t>
            </a:r>
            <a:r>
              <a:rPr sz="1000" spc="-15" dirty="0">
                <a:solidFill>
                  <a:srgbClr val="231F20"/>
                </a:solidFill>
                <a:latin typeface="Calibri"/>
                <a:cs typeface="Calibri"/>
              </a:rPr>
              <a:t>out </a:t>
            </a:r>
            <a:r>
              <a:rPr sz="1000" spc="-5" dirty="0">
                <a:solidFill>
                  <a:srgbClr val="231F20"/>
                </a:solidFill>
                <a:latin typeface="Calibri"/>
                <a:cs typeface="Calibri"/>
              </a:rPr>
              <a:t>important </a:t>
            </a:r>
            <a:r>
              <a:rPr sz="1000" spc="-45" dirty="0">
                <a:solidFill>
                  <a:srgbClr val="231F20"/>
                </a:solidFill>
                <a:latin typeface="Calibri"/>
                <a:cs typeface="Calibri"/>
              </a:rPr>
              <a:t>face </a:t>
            </a:r>
            <a:r>
              <a:rPr sz="1000" spc="-40" dirty="0">
                <a:solidFill>
                  <a:srgbClr val="231F20"/>
                </a:solidFill>
                <a:latin typeface="Calibri"/>
                <a:cs typeface="Calibri"/>
              </a:rPr>
              <a:t> features:</a:t>
            </a:r>
            <a:r>
              <a:rPr sz="1000" spc="-35" dirty="0">
                <a:solidFill>
                  <a:srgbClr val="231F20"/>
                </a:solidFill>
                <a:latin typeface="Calibri"/>
                <a:cs typeface="Calibri"/>
              </a:rPr>
              <a:t> </a:t>
            </a:r>
            <a:r>
              <a:rPr sz="1000" spc="-5" dirty="0">
                <a:solidFill>
                  <a:srgbClr val="231F20"/>
                </a:solidFill>
                <a:latin typeface="Calibri"/>
                <a:cs typeface="Calibri"/>
              </a:rPr>
              <a:t>horizontal</a:t>
            </a:r>
            <a:r>
              <a:rPr sz="1000" dirty="0">
                <a:solidFill>
                  <a:srgbClr val="231F20"/>
                </a:solidFill>
                <a:latin typeface="Calibri"/>
                <a:cs typeface="Calibri"/>
              </a:rPr>
              <a:t> </a:t>
            </a:r>
            <a:r>
              <a:rPr sz="1000" spc="-10" dirty="0">
                <a:solidFill>
                  <a:srgbClr val="231F20"/>
                </a:solidFill>
                <a:latin typeface="Calibri"/>
                <a:cs typeface="Calibri"/>
              </a:rPr>
              <a:t>blocks</a:t>
            </a:r>
            <a:r>
              <a:rPr sz="1000" spc="-5" dirty="0">
                <a:solidFill>
                  <a:srgbClr val="231F20"/>
                </a:solidFill>
                <a:latin typeface="Calibri"/>
                <a:cs typeface="Calibri"/>
              </a:rPr>
              <a:t> </a:t>
            </a:r>
            <a:r>
              <a:rPr sz="1000" spc="-25" dirty="0">
                <a:solidFill>
                  <a:srgbClr val="231F20"/>
                </a:solidFill>
                <a:latin typeface="Calibri"/>
                <a:cs typeface="Calibri"/>
              </a:rPr>
              <a:t>to</a:t>
            </a:r>
            <a:r>
              <a:rPr sz="1000" spc="-20" dirty="0">
                <a:solidFill>
                  <a:srgbClr val="231F20"/>
                </a:solidFill>
                <a:latin typeface="Calibri"/>
                <a:cs typeface="Calibri"/>
              </a:rPr>
              <a:t> </a:t>
            </a:r>
            <a:r>
              <a:rPr sz="1000" spc="5" dirty="0">
                <a:solidFill>
                  <a:srgbClr val="231F20"/>
                </a:solidFill>
                <a:latin typeface="Calibri"/>
                <a:cs typeface="Calibri"/>
              </a:rPr>
              <a:t>find</a:t>
            </a:r>
            <a:r>
              <a:rPr sz="1000" spc="10" dirty="0">
                <a:solidFill>
                  <a:srgbClr val="231F20"/>
                </a:solidFill>
                <a:latin typeface="Calibri"/>
                <a:cs typeface="Calibri"/>
              </a:rPr>
              <a:t> </a:t>
            </a:r>
            <a:r>
              <a:rPr sz="1000" spc="-15" dirty="0">
                <a:solidFill>
                  <a:srgbClr val="231F20"/>
                </a:solidFill>
                <a:latin typeface="Calibri"/>
                <a:cs typeface="Calibri"/>
              </a:rPr>
              <a:t>out</a:t>
            </a:r>
            <a:r>
              <a:rPr sz="1000" spc="-10" dirty="0">
                <a:solidFill>
                  <a:srgbClr val="231F20"/>
                </a:solidFill>
                <a:latin typeface="Calibri"/>
                <a:cs typeface="Calibri"/>
              </a:rPr>
              <a:t> </a:t>
            </a:r>
            <a:r>
              <a:rPr sz="1000" spc="-15" dirty="0">
                <a:solidFill>
                  <a:srgbClr val="231F20"/>
                </a:solidFill>
                <a:latin typeface="Calibri"/>
                <a:cs typeface="Calibri"/>
              </a:rPr>
              <a:t>mouths</a:t>
            </a:r>
            <a:r>
              <a:rPr sz="1000" spc="-10" dirty="0">
                <a:solidFill>
                  <a:srgbClr val="231F20"/>
                </a:solidFill>
                <a:latin typeface="Calibri"/>
                <a:cs typeface="Calibri"/>
              </a:rPr>
              <a:t> </a:t>
            </a:r>
            <a:r>
              <a:rPr sz="1000" spc="-15" dirty="0">
                <a:solidFill>
                  <a:srgbClr val="231F20"/>
                </a:solidFill>
                <a:latin typeface="Calibri"/>
                <a:cs typeface="Calibri"/>
              </a:rPr>
              <a:t>and</a:t>
            </a:r>
            <a:r>
              <a:rPr sz="1000" spc="-10" dirty="0">
                <a:solidFill>
                  <a:srgbClr val="231F20"/>
                </a:solidFill>
                <a:latin typeface="Calibri"/>
                <a:cs typeface="Calibri"/>
              </a:rPr>
              <a:t> </a:t>
            </a:r>
            <a:r>
              <a:rPr sz="1000" spc="-50" dirty="0">
                <a:solidFill>
                  <a:srgbClr val="231F20"/>
                </a:solidFill>
                <a:latin typeface="Calibri"/>
                <a:cs typeface="Calibri"/>
              </a:rPr>
              <a:t>eyes, </a:t>
            </a:r>
            <a:r>
              <a:rPr sz="1000" spc="-45" dirty="0">
                <a:solidFill>
                  <a:srgbClr val="231F20"/>
                </a:solidFill>
                <a:latin typeface="Calibri"/>
                <a:cs typeface="Calibri"/>
              </a:rPr>
              <a:t> </a:t>
            </a:r>
            <a:r>
              <a:rPr sz="1000" spc="-35" dirty="0">
                <a:solidFill>
                  <a:srgbClr val="231F20"/>
                </a:solidFill>
                <a:latin typeface="Calibri"/>
                <a:cs typeface="Calibri"/>
              </a:rPr>
              <a:t>square </a:t>
            </a:r>
            <a:r>
              <a:rPr sz="1000" spc="-10" dirty="0">
                <a:solidFill>
                  <a:srgbClr val="231F20"/>
                </a:solidFill>
                <a:latin typeface="Calibri"/>
                <a:cs typeface="Calibri"/>
              </a:rPr>
              <a:t>blocks </a:t>
            </a:r>
            <a:r>
              <a:rPr sz="1000" spc="-25" dirty="0">
                <a:solidFill>
                  <a:srgbClr val="231F20"/>
                </a:solidFill>
                <a:latin typeface="Calibri"/>
                <a:cs typeface="Calibri"/>
              </a:rPr>
              <a:t>to </a:t>
            </a:r>
            <a:r>
              <a:rPr sz="1000" dirty="0">
                <a:solidFill>
                  <a:srgbClr val="231F20"/>
                </a:solidFill>
                <a:latin typeface="Calibri"/>
                <a:cs typeface="Calibri"/>
              </a:rPr>
              <a:t>find </a:t>
            </a:r>
            <a:r>
              <a:rPr sz="1000" spc="-15" dirty="0">
                <a:solidFill>
                  <a:srgbClr val="231F20"/>
                </a:solidFill>
                <a:latin typeface="Calibri"/>
                <a:cs typeface="Calibri"/>
              </a:rPr>
              <a:t>out </a:t>
            </a:r>
            <a:r>
              <a:rPr sz="1000" spc="-40" dirty="0">
                <a:solidFill>
                  <a:srgbClr val="231F20"/>
                </a:solidFill>
                <a:latin typeface="Calibri"/>
                <a:cs typeface="Calibri"/>
              </a:rPr>
              <a:t>each </a:t>
            </a:r>
            <a:r>
              <a:rPr sz="1000" spc="-15" dirty="0">
                <a:solidFill>
                  <a:srgbClr val="231F20"/>
                </a:solidFill>
                <a:latin typeface="Calibri"/>
                <a:cs typeface="Calibri"/>
              </a:rPr>
              <a:t>of </a:t>
            </a:r>
            <a:r>
              <a:rPr sz="1000" spc="-40" dirty="0">
                <a:solidFill>
                  <a:srgbClr val="231F20"/>
                </a:solidFill>
                <a:latin typeface="Calibri"/>
                <a:cs typeface="Calibri"/>
              </a:rPr>
              <a:t>the </a:t>
            </a:r>
            <a:r>
              <a:rPr sz="1000" spc="-50" dirty="0">
                <a:solidFill>
                  <a:srgbClr val="231F20"/>
                </a:solidFill>
                <a:latin typeface="Calibri"/>
                <a:cs typeface="Calibri"/>
              </a:rPr>
              <a:t>eyes, </a:t>
            </a:r>
            <a:r>
              <a:rPr sz="1000" spc="-35" dirty="0">
                <a:solidFill>
                  <a:srgbClr val="231F20"/>
                </a:solidFill>
                <a:latin typeface="Calibri"/>
                <a:cs typeface="Calibri"/>
              </a:rPr>
              <a:t>noses, </a:t>
            </a:r>
            <a:r>
              <a:rPr sz="1000" spc="-15" dirty="0">
                <a:solidFill>
                  <a:srgbClr val="231F20"/>
                </a:solidFill>
                <a:latin typeface="Calibri"/>
                <a:cs typeface="Calibri"/>
              </a:rPr>
              <a:t>and mouths. </a:t>
            </a:r>
            <a:r>
              <a:rPr sz="1000" spc="-215" dirty="0">
                <a:solidFill>
                  <a:srgbClr val="231F20"/>
                </a:solidFill>
                <a:latin typeface="Calibri"/>
                <a:cs typeface="Calibri"/>
              </a:rPr>
              <a:t> </a:t>
            </a:r>
            <a:r>
              <a:rPr sz="1000" spc="10" dirty="0">
                <a:solidFill>
                  <a:srgbClr val="231F20"/>
                </a:solidFill>
                <a:latin typeface="Calibri"/>
                <a:cs typeface="Calibri"/>
              </a:rPr>
              <a:t>The </a:t>
            </a:r>
            <a:r>
              <a:rPr sz="1000" spc="-35" dirty="0">
                <a:solidFill>
                  <a:srgbClr val="231F20"/>
                </a:solidFill>
                <a:latin typeface="Calibri"/>
                <a:cs typeface="Calibri"/>
              </a:rPr>
              <a:t>system </a:t>
            </a:r>
            <a:r>
              <a:rPr sz="1000" spc="-40" dirty="0">
                <a:solidFill>
                  <a:srgbClr val="231F20"/>
                </a:solidFill>
                <a:latin typeface="Calibri"/>
                <a:cs typeface="Calibri"/>
              </a:rPr>
              <a:t>uses </a:t>
            </a:r>
            <a:r>
              <a:rPr sz="1000" spc="-30" dirty="0">
                <a:solidFill>
                  <a:srgbClr val="231F20"/>
                </a:solidFill>
                <a:latin typeface="Calibri"/>
                <a:cs typeface="Calibri"/>
              </a:rPr>
              <a:t>one </a:t>
            </a:r>
            <a:r>
              <a:rPr sz="1000" spc="-10" dirty="0">
                <a:solidFill>
                  <a:srgbClr val="231F20"/>
                </a:solidFill>
                <a:latin typeface="Calibri"/>
                <a:cs typeface="Calibri"/>
              </a:rPr>
              <a:t>hidden </a:t>
            </a:r>
            <a:r>
              <a:rPr sz="1000" spc="-30" dirty="0">
                <a:solidFill>
                  <a:srgbClr val="231F20"/>
                </a:solidFill>
                <a:latin typeface="Calibri"/>
                <a:cs typeface="Calibri"/>
              </a:rPr>
              <a:t>layer </a:t>
            </a:r>
            <a:r>
              <a:rPr sz="1000" spc="-10" dirty="0">
                <a:solidFill>
                  <a:srgbClr val="231F20"/>
                </a:solidFill>
                <a:latin typeface="Calibri"/>
                <a:cs typeface="Calibri"/>
              </a:rPr>
              <a:t>with </a:t>
            </a:r>
            <a:r>
              <a:rPr sz="1000" spc="-35" dirty="0">
                <a:solidFill>
                  <a:srgbClr val="231F20"/>
                </a:solidFill>
                <a:latin typeface="Calibri"/>
                <a:cs typeface="Calibri"/>
              </a:rPr>
              <a:t>25 </a:t>
            </a:r>
            <a:r>
              <a:rPr sz="1000" spc="-30" dirty="0">
                <a:solidFill>
                  <a:srgbClr val="231F20"/>
                </a:solidFill>
                <a:latin typeface="Calibri"/>
                <a:cs typeface="Calibri"/>
              </a:rPr>
              <a:t>nodes </a:t>
            </a:r>
            <a:r>
              <a:rPr sz="1000" spc="-25" dirty="0">
                <a:solidFill>
                  <a:srgbClr val="231F20"/>
                </a:solidFill>
                <a:latin typeface="Calibri"/>
                <a:cs typeface="Calibri"/>
              </a:rPr>
              <a:t>to </a:t>
            </a:r>
            <a:r>
              <a:rPr sz="1000" spc="-35" dirty="0">
                <a:solidFill>
                  <a:srgbClr val="231F20"/>
                </a:solidFill>
                <a:latin typeface="Calibri"/>
                <a:cs typeface="Calibri"/>
              </a:rPr>
              <a:t>represent </a:t>
            </a:r>
            <a:r>
              <a:rPr sz="1000" spc="-30" dirty="0">
                <a:solidFill>
                  <a:srgbClr val="231F20"/>
                </a:solidFill>
                <a:latin typeface="Calibri"/>
                <a:cs typeface="Calibri"/>
              </a:rPr>
              <a:t> </a:t>
            </a:r>
            <a:r>
              <a:rPr sz="1000" spc="-5" dirty="0">
                <a:solidFill>
                  <a:srgbClr val="231F20"/>
                </a:solidFill>
                <a:latin typeface="Calibri"/>
                <a:cs typeface="Calibri"/>
              </a:rPr>
              <a:t>local</a:t>
            </a:r>
            <a:r>
              <a:rPr sz="1000" spc="120" dirty="0">
                <a:solidFill>
                  <a:srgbClr val="231F20"/>
                </a:solidFill>
                <a:latin typeface="Calibri"/>
                <a:cs typeface="Calibri"/>
              </a:rPr>
              <a:t> </a:t>
            </a:r>
            <a:r>
              <a:rPr sz="1000" spc="-35" dirty="0">
                <a:solidFill>
                  <a:srgbClr val="231F20"/>
                </a:solidFill>
                <a:latin typeface="Calibri"/>
                <a:cs typeface="Calibri"/>
              </a:rPr>
              <a:t>features</a:t>
            </a:r>
            <a:r>
              <a:rPr sz="1000" spc="125" dirty="0">
                <a:solidFill>
                  <a:srgbClr val="231F20"/>
                </a:solidFill>
                <a:latin typeface="Calibri"/>
                <a:cs typeface="Calibri"/>
              </a:rPr>
              <a:t> </a:t>
            </a:r>
            <a:r>
              <a:rPr sz="1000" spc="-25" dirty="0">
                <a:solidFill>
                  <a:srgbClr val="231F20"/>
                </a:solidFill>
                <a:latin typeface="Calibri"/>
                <a:cs typeface="Calibri"/>
              </a:rPr>
              <a:t>that</a:t>
            </a:r>
            <a:r>
              <a:rPr sz="1000" spc="120" dirty="0">
                <a:solidFill>
                  <a:srgbClr val="231F20"/>
                </a:solidFill>
                <a:latin typeface="Calibri"/>
                <a:cs typeface="Calibri"/>
              </a:rPr>
              <a:t> </a:t>
            </a:r>
            <a:r>
              <a:rPr sz="1000" spc="-20" dirty="0">
                <a:solidFill>
                  <a:srgbClr val="231F20"/>
                </a:solidFill>
                <a:latin typeface="Calibri"/>
                <a:cs typeface="Calibri"/>
              </a:rPr>
              <a:t>characterize</a:t>
            </a:r>
            <a:r>
              <a:rPr sz="1000" spc="125" dirty="0">
                <a:solidFill>
                  <a:srgbClr val="231F20"/>
                </a:solidFill>
                <a:latin typeface="Calibri"/>
                <a:cs typeface="Calibri"/>
              </a:rPr>
              <a:t> </a:t>
            </a:r>
            <a:r>
              <a:rPr sz="1000" spc="-40" dirty="0">
                <a:solidFill>
                  <a:srgbClr val="231F20"/>
                </a:solidFill>
                <a:latin typeface="Calibri"/>
                <a:cs typeface="Calibri"/>
              </a:rPr>
              <a:t>faces</a:t>
            </a:r>
            <a:r>
              <a:rPr sz="1000" spc="125" dirty="0">
                <a:solidFill>
                  <a:srgbClr val="231F20"/>
                </a:solidFill>
                <a:latin typeface="Calibri"/>
                <a:cs typeface="Calibri"/>
              </a:rPr>
              <a:t> </a:t>
            </a:r>
            <a:r>
              <a:rPr sz="1000" spc="-25" dirty="0">
                <a:solidFill>
                  <a:srgbClr val="231F20"/>
                </a:solidFill>
                <a:latin typeface="Calibri"/>
                <a:cs typeface="Calibri"/>
              </a:rPr>
              <a:t>well</a:t>
            </a:r>
            <a:r>
              <a:rPr sz="1000" spc="120" dirty="0">
                <a:solidFill>
                  <a:srgbClr val="231F20"/>
                </a:solidFill>
                <a:latin typeface="Calibri"/>
                <a:cs typeface="Calibri"/>
              </a:rPr>
              <a:t> </a:t>
            </a:r>
            <a:r>
              <a:rPr sz="1000" spc="15" dirty="0">
                <a:solidFill>
                  <a:srgbClr val="231F20"/>
                </a:solidFill>
                <a:latin typeface="Calibri"/>
                <a:cs typeface="Calibri"/>
              </a:rPr>
              <a:t>[</a:t>
            </a:r>
            <a:r>
              <a:rPr sz="1000" spc="15" dirty="0">
                <a:latin typeface="Calibri"/>
                <a:cs typeface="Calibri"/>
              </a:rPr>
              <a:t>7</a:t>
            </a:r>
            <a:r>
              <a:rPr sz="1000" spc="15" dirty="0">
                <a:solidFill>
                  <a:srgbClr val="231F20"/>
                </a:solidFill>
                <a:latin typeface="Calibri"/>
                <a:cs typeface="Calibri"/>
              </a:rPr>
              <a:t>].</a:t>
            </a:r>
            <a:r>
              <a:rPr sz="1000" spc="125" dirty="0">
                <a:solidFill>
                  <a:srgbClr val="231F20"/>
                </a:solidFill>
                <a:latin typeface="Calibri"/>
                <a:cs typeface="Calibri"/>
              </a:rPr>
              <a:t> </a:t>
            </a:r>
            <a:r>
              <a:rPr sz="1000" dirty="0">
                <a:solidFill>
                  <a:srgbClr val="231F20"/>
                </a:solidFill>
                <a:latin typeface="Calibri"/>
                <a:cs typeface="Calibri"/>
              </a:rPr>
              <a:t>Its</a:t>
            </a:r>
            <a:r>
              <a:rPr sz="1000" spc="120" dirty="0">
                <a:solidFill>
                  <a:srgbClr val="231F20"/>
                </a:solidFill>
                <a:latin typeface="Calibri"/>
                <a:cs typeface="Calibri"/>
              </a:rPr>
              <a:t> </a:t>
            </a:r>
            <a:r>
              <a:rPr sz="1000" spc="-10" dirty="0">
                <a:solidFill>
                  <a:srgbClr val="231F20"/>
                </a:solidFill>
                <a:latin typeface="Calibri"/>
                <a:cs typeface="Calibri"/>
              </a:rPr>
              <a:t>activation</a:t>
            </a:r>
            <a:endParaRPr sz="1000">
              <a:latin typeface="Calibri"/>
              <a:cs typeface="Calibri"/>
            </a:endParaRPr>
          </a:p>
        </p:txBody>
      </p:sp>
      <p:sp>
        <p:nvSpPr>
          <p:cNvPr id="36" name="object 36"/>
          <p:cNvSpPr txBox="1"/>
          <p:nvPr/>
        </p:nvSpPr>
        <p:spPr>
          <a:xfrm>
            <a:off x="1010570" y="5627673"/>
            <a:ext cx="4921504" cy="166071"/>
          </a:xfrm>
          <a:prstGeom prst="rect">
            <a:avLst/>
          </a:prstGeom>
        </p:spPr>
        <p:txBody>
          <a:bodyPr vert="horz" wrap="square" lIns="0" tIns="12065" rIns="0" bIns="0" rtlCol="0">
            <a:spAutoFit/>
          </a:bodyPr>
          <a:lstStyle/>
          <a:p>
            <a:pPr marL="12700">
              <a:lnSpc>
                <a:spcPct val="100000"/>
              </a:lnSpc>
              <a:spcBef>
                <a:spcPts val="95"/>
              </a:spcBef>
            </a:pPr>
            <a:r>
              <a:rPr sz="1000" dirty="0">
                <a:solidFill>
                  <a:srgbClr val="231F20"/>
                </a:solidFill>
                <a:latin typeface="Calibri"/>
                <a:cs typeface="Calibri"/>
              </a:rPr>
              <a:t>function</a:t>
            </a:r>
            <a:r>
              <a:rPr sz="1000" spc="170" dirty="0">
                <a:solidFill>
                  <a:srgbClr val="231F20"/>
                </a:solidFill>
                <a:latin typeface="Calibri"/>
                <a:cs typeface="Calibri"/>
              </a:rPr>
              <a:t> </a:t>
            </a:r>
            <a:r>
              <a:rPr sz="1000" spc="-5" dirty="0">
                <a:solidFill>
                  <a:srgbClr val="231F20"/>
                </a:solidFill>
                <a:latin typeface="Calibri"/>
                <a:cs typeface="Calibri"/>
              </a:rPr>
              <a:t>is</a:t>
            </a:r>
            <a:r>
              <a:rPr sz="1000" spc="175" dirty="0">
                <a:solidFill>
                  <a:srgbClr val="231F20"/>
                </a:solidFill>
                <a:latin typeface="Calibri"/>
                <a:cs typeface="Calibri"/>
              </a:rPr>
              <a:t> </a:t>
            </a:r>
            <a:r>
              <a:rPr sz="1000" spc="-5" dirty="0">
                <a:solidFill>
                  <a:srgbClr val="231F20"/>
                </a:solidFill>
                <a:latin typeface="Calibri"/>
                <a:cs typeface="Calibri"/>
              </a:rPr>
              <a:t>Tanh</a:t>
            </a:r>
            <a:r>
              <a:rPr sz="1000" spc="175" dirty="0">
                <a:solidFill>
                  <a:srgbClr val="231F20"/>
                </a:solidFill>
                <a:latin typeface="Calibri"/>
                <a:cs typeface="Calibri"/>
              </a:rPr>
              <a:t> </a:t>
            </a:r>
            <a:r>
              <a:rPr sz="1000" dirty="0">
                <a:solidFill>
                  <a:srgbClr val="231F20"/>
                </a:solidFill>
                <a:latin typeface="Calibri"/>
                <a:cs typeface="Calibri"/>
              </a:rPr>
              <a:t>function</a:t>
            </a:r>
            <a:r>
              <a:rPr sz="1000" spc="175" dirty="0">
                <a:solidFill>
                  <a:srgbClr val="231F20"/>
                </a:solidFill>
                <a:latin typeface="Calibri"/>
                <a:cs typeface="Calibri"/>
              </a:rPr>
              <a:t> </a:t>
            </a:r>
            <a:r>
              <a:rPr sz="1000" spc="-10" dirty="0">
                <a:solidFill>
                  <a:srgbClr val="231F20"/>
                </a:solidFill>
                <a:latin typeface="Calibri"/>
                <a:cs typeface="Calibri"/>
              </a:rPr>
              <a:t>with</a:t>
            </a:r>
            <a:r>
              <a:rPr sz="1000" spc="175" dirty="0">
                <a:solidFill>
                  <a:srgbClr val="231F20"/>
                </a:solidFill>
                <a:latin typeface="Calibri"/>
                <a:cs typeface="Calibri"/>
              </a:rPr>
              <a:t> </a:t>
            </a:r>
            <a:r>
              <a:rPr sz="1000" spc="-40" dirty="0">
                <a:solidFill>
                  <a:srgbClr val="231F20"/>
                </a:solidFill>
                <a:latin typeface="Calibri"/>
                <a:cs typeface="Calibri"/>
              </a:rPr>
              <a:t>the</a:t>
            </a:r>
            <a:r>
              <a:rPr sz="1000" spc="175" dirty="0">
                <a:solidFill>
                  <a:srgbClr val="231F20"/>
                </a:solidFill>
                <a:latin typeface="Calibri"/>
                <a:cs typeface="Calibri"/>
              </a:rPr>
              <a:t> </a:t>
            </a:r>
            <a:r>
              <a:rPr sz="1000" spc="-10" dirty="0">
                <a:solidFill>
                  <a:srgbClr val="231F20"/>
                </a:solidFill>
                <a:latin typeface="Calibri"/>
                <a:cs typeface="Calibri"/>
              </a:rPr>
              <a:t>learning</a:t>
            </a:r>
            <a:r>
              <a:rPr sz="1000" spc="170" dirty="0">
                <a:solidFill>
                  <a:srgbClr val="231F20"/>
                </a:solidFill>
                <a:latin typeface="Calibri"/>
                <a:cs typeface="Calibri"/>
              </a:rPr>
              <a:t> </a:t>
            </a:r>
            <a:r>
              <a:rPr sz="1000" spc="-35" dirty="0">
                <a:solidFill>
                  <a:srgbClr val="231F20"/>
                </a:solidFill>
                <a:latin typeface="Calibri"/>
                <a:cs typeface="Calibri"/>
              </a:rPr>
              <a:t>rate</a:t>
            </a:r>
            <a:r>
              <a:rPr sz="1000" spc="180" dirty="0">
                <a:solidFill>
                  <a:srgbClr val="231F20"/>
                </a:solidFill>
                <a:latin typeface="Calibri"/>
                <a:cs typeface="Calibri"/>
              </a:rPr>
              <a:t> </a:t>
            </a:r>
            <a:r>
              <a:rPr sz="1000" i="1" spc="-75" dirty="0">
                <a:solidFill>
                  <a:srgbClr val="231F20"/>
                </a:solidFill>
                <a:latin typeface="Calibri"/>
                <a:cs typeface="Calibri"/>
              </a:rPr>
              <a:t>ε</a:t>
            </a:r>
            <a:r>
              <a:rPr sz="1000" i="1" spc="350" dirty="0">
                <a:solidFill>
                  <a:srgbClr val="231F20"/>
                </a:solidFill>
                <a:latin typeface="Calibri"/>
                <a:cs typeface="Calibri"/>
              </a:rPr>
              <a:t> </a:t>
            </a:r>
            <a:r>
              <a:rPr sz="900" spc="-190" dirty="0">
                <a:solidFill>
                  <a:srgbClr val="231F20"/>
                </a:solidFill>
                <a:latin typeface="Lucida Sans Unicode"/>
                <a:cs typeface="Lucida Sans Unicode"/>
              </a:rPr>
              <a:t></a:t>
            </a:r>
            <a:r>
              <a:rPr sz="900" spc="190" dirty="0">
                <a:solidFill>
                  <a:srgbClr val="231F20"/>
                </a:solidFill>
                <a:latin typeface="Lucida Sans Unicode"/>
                <a:cs typeface="Lucida Sans Unicode"/>
              </a:rPr>
              <a:t> </a:t>
            </a:r>
            <a:r>
              <a:rPr sz="1000" spc="-30" dirty="0">
                <a:solidFill>
                  <a:srgbClr val="231F20"/>
                </a:solidFill>
                <a:latin typeface="Calibri"/>
                <a:cs typeface="Calibri"/>
              </a:rPr>
              <a:t>0</a:t>
            </a:r>
            <a:r>
              <a:rPr sz="1000" i="1" spc="-30" dirty="0">
                <a:solidFill>
                  <a:srgbClr val="231F20"/>
                </a:solidFill>
                <a:latin typeface="Calibri"/>
                <a:cs typeface="Calibri"/>
              </a:rPr>
              <a:t>.</a:t>
            </a:r>
            <a:r>
              <a:rPr sz="1000" spc="-30" dirty="0">
                <a:solidFill>
                  <a:srgbClr val="231F20"/>
                </a:solidFill>
                <a:latin typeface="Calibri"/>
                <a:cs typeface="Calibri"/>
              </a:rPr>
              <a:t>3</a:t>
            </a:r>
            <a:endParaRPr sz="1000">
              <a:latin typeface="Calibri"/>
              <a:cs typeface="Calibri"/>
            </a:endParaRPr>
          </a:p>
        </p:txBody>
      </p:sp>
      <p:sp>
        <p:nvSpPr>
          <p:cNvPr id="37" name="object 37"/>
          <p:cNvSpPr txBox="1"/>
          <p:nvPr/>
        </p:nvSpPr>
        <p:spPr>
          <a:xfrm>
            <a:off x="1010600" y="5726089"/>
            <a:ext cx="337312" cy="166071"/>
          </a:xfrm>
          <a:prstGeom prst="rect">
            <a:avLst/>
          </a:prstGeom>
        </p:spPr>
        <p:txBody>
          <a:bodyPr vert="horz" wrap="square" lIns="0" tIns="12065" rIns="0" bIns="0" rtlCol="0">
            <a:spAutoFit/>
          </a:bodyPr>
          <a:lstStyle/>
          <a:p>
            <a:pPr marL="12700">
              <a:lnSpc>
                <a:spcPct val="100000"/>
              </a:lnSpc>
              <a:spcBef>
                <a:spcPts val="95"/>
              </a:spcBef>
            </a:pPr>
            <a:r>
              <a:rPr sz="1000" spc="60" dirty="0">
                <a:solidFill>
                  <a:srgbClr val="231F20"/>
                </a:solidFill>
                <a:latin typeface="Calibri"/>
                <a:cs typeface="Calibri"/>
              </a:rPr>
              <a:t>[</a:t>
            </a:r>
            <a:r>
              <a:rPr sz="1000" spc="-35" dirty="0">
                <a:latin typeface="Calibri"/>
                <a:cs typeface="Calibri"/>
              </a:rPr>
              <a:t>7</a:t>
            </a:r>
            <a:r>
              <a:rPr sz="1000" spc="20" dirty="0">
                <a:solidFill>
                  <a:srgbClr val="231F20"/>
                </a:solidFill>
                <a:latin typeface="Calibri"/>
                <a:cs typeface="Calibri"/>
              </a:rPr>
              <a:t>].</a:t>
            </a:r>
            <a:endParaRPr sz="1000">
              <a:latin typeface="Calibri"/>
              <a:cs typeface="Calibri"/>
            </a:endParaRPr>
          </a:p>
        </p:txBody>
      </p:sp>
      <p:sp>
        <p:nvSpPr>
          <p:cNvPr id="38" name="object 38"/>
          <p:cNvSpPr txBox="1"/>
          <p:nvPr/>
        </p:nvSpPr>
        <p:spPr>
          <a:xfrm>
            <a:off x="1314180" y="5824521"/>
            <a:ext cx="4617720" cy="166071"/>
          </a:xfrm>
          <a:prstGeom prst="rect">
            <a:avLst/>
          </a:prstGeom>
        </p:spPr>
        <p:txBody>
          <a:bodyPr vert="horz" wrap="square" lIns="0" tIns="12065" rIns="0" bIns="0" rtlCol="0">
            <a:spAutoFit/>
          </a:bodyPr>
          <a:lstStyle/>
          <a:p>
            <a:pPr marL="12700">
              <a:lnSpc>
                <a:spcPct val="100000"/>
              </a:lnSpc>
              <a:spcBef>
                <a:spcPts val="95"/>
              </a:spcBef>
            </a:pPr>
            <a:r>
              <a:rPr sz="1000" spc="45" dirty="0">
                <a:solidFill>
                  <a:srgbClr val="231F20"/>
                </a:solidFill>
                <a:latin typeface="Calibri"/>
                <a:cs typeface="Calibri"/>
              </a:rPr>
              <a:t>In</a:t>
            </a:r>
            <a:r>
              <a:rPr sz="1000" spc="30" dirty="0">
                <a:solidFill>
                  <a:srgbClr val="231F20"/>
                </a:solidFill>
                <a:latin typeface="Calibri"/>
                <a:cs typeface="Calibri"/>
              </a:rPr>
              <a:t> </a:t>
            </a:r>
            <a:r>
              <a:rPr sz="1000" spc="-20" dirty="0">
                <a:solidFill>
                  <a:srgbClr val="231F20"/>
                </a:solidFill>
                <a:latin typeface="Calibri"/>
                <a:cs typeface="Calibri"/>
              </a:rPr>
              <a:t>detail,</a:t>
            </a:r>
            <a:r>
              <a:rPr sz="1000" spc="30" dirty="0">
                <a:solidFill>
                  <a:srgbClr val="231F20"/>
                </a:solidFill>
                <a:latin typeface="Calibri"/>
                <a:cs typeface="Calibri"/>
              </a:rPr>
              <a:t> </a:t>
            </a:r>
            <a:r>
              <a:rPr sz="1000" spc="-45" dirty="0">
                <a:solidFill>
                  <a:srgbClr val="231F20"/>
                </a:solidFill>
                <a:latin typeface="Calibri"/>
                <a:cs typeface="Calibri"/>
              </a:rPr>
              <a:t>a</a:t>
            </a:r>
            <a:r>
              <a:rPr sz="1000" spc="35" dirty="0">
                <a:solidFill>
                  <a:srgbClr val="231F20"/>
                </a:solidFill>
                <a:latin typeface="Calibri"/>
                <a:cs typeface="Calibri"/>
              </a:rPr>
              <a:t> </a:t>
            </a:r>
            <a:r>
              <a:rPr sz="1000" spc="-15" dirty="0">
                <a:solidFill>
                  <a:srgbClr val="231F20"/>
                </a:solidFill>
                <a:latin typeface="Calibri"/>
                <a:cs typeface="Calibri"/>
              </a:rPr>
              <a:t>model</a:t>
            </a:r>
            <a:r>
              <a:rPr sz="1000" spc="30" dirty="0">
                <a:solidFill>
                  <a:srgbClr val="231F20"/>
                </a:solidFill>
                <a:latin typeface="Calibri"/>
                <a:cs typeface="Calibri"/>
              </a:rPr>
              <a:t> </a:t>
            </a:r>
            <a:r>
              <a:rPr sz="1000" spc="-15" dirty="0">
                <a:solidFill>
                  <a:srgbClr val="231F20"/>
                </a:solidFill>
                <a:latin typeface="Calibri"/>
                <a:cs typeface="Calibri"/>
              </a:rPr>
              <a:t>of</a:t>
            </a:r>
            <a:r>
              <a:rPr sz="1000" spc="35" dirty="0">
                <a:solidFill>
                  <a:srgbClr val="231F20"/>
                </a:solidFill>
                <a:latin typeface="Calibri"/>
                <a:cs typeface="Calibri"/>
              </a:rPr>
              <a:t> </a:t>
            </a:r>
            <a:r>
              <a:rPr sz="1000" spc="-40" dirty="0">
                <a:solidFill>
                  <a:srgbClr val="231F20"/>
                </a:solidFill>
                <a:latin typeface="Calibri"/>
                <a:cs typeface="Calibri"/>
              </a:rPr>
              <a:t>cascade</a:t>
            </a:r>
            <a:r>
              <a:rPr sz="1000" spc="30" dirty="0">
                <a:solidFill>
                  <a:srgbClr val="231F20"/>
                </a:solidFill>
                <a:latin typeface="Calibri"/>
                <a:cs typeface="Calibri"/>
              </a:rPr>
              <a:t> </a:t>
            </a:r>
            <a:r>
              <a:rPr sz="1000" spc="-15" dirty="0">
                <a:solidFill>
                  <a:srgbClr val="231F20"/>
                </a:solidFill>
                <a:latin typeface="Calibri"/>
                <a:cs typeface="Calibri"/>
              </a:rPr>
              <a:t>of</a:t>
            </a:r>
            <a:r>
              <a:rPr sz="1000" spc="35" dirty="0">
                <a:solidFill>
                  <a:srgbClr val="231F20"/>
                </a:solidFill>
                <a:latin typeface="Calibri"/>
                <a:cs typeface="Calibri"/>
              </a:rPr>
              <a:t> </a:t>
            </a:r>
            <a:r>
              <a:rPr sz="1000" spc="-20" dirty="0">
                <a:solidFill>
                  <a:srgbClr val="231F20"/>
                </a:solidFill>
                <a:latin typeface="Calibri"/>
                <a:cs typeface="Calibri"/>
              </a:rPr>
              <a:t>classifiers</a:t>
            </a:r>
            <a:r>
              <a:rPr sz="1000" spc="30" dirty="0">
                <a:solidFill>
                  <a:srgbClr val="231F20"/>
                </a:solidFill>
                <a:latin typeface="Calibri"/>
                <a:cs typeface="Calibri"/>
              </a:rPr>
              <a:t> </a:t>
            </a:r>
            <a:r>
              <a:rPr sz="1000" spc="-10" dirty="0">
                <a:solidFill>
                  <a:srgbClr val="231F20"/>
                </a:solidFill>
                <a:latin typeface="Calibri"/>
                <a:cs typeface="Calibri"/>
              </a:rPr>
              <a:t>includes</a:t>
            </a:r>
            <a:r>
              <a:rPr sz="1000" spc="35" dirty="0">
                <a:solidFill>
                  <a:srgbClr val="231F20"/>
                </a:solidFill>
                <a:latin typeface="Calibri"/>
                <a:cs typeface="Calibri"/>
              </a:rPr>
              <a:t> </a:t>
            </a:r>
            <a:r>
              <a:rPr sz="1000" spc="-15" dirty="0">
                <a:solidFill>
                  <a:srgbClr val="231F20"/>
                </a:solidFill>
                <a:latin typeface="Calibri"/>
                <a:cs typeface="Calibri"/>
              </a:rPr>
              <a:t>many</a:t>
            </a:r>
            <a:endParaRPr sz="1000">
              <a:latin typeface="Calibri"/>
              <a:cs typeface="Calibri"/>
            </a:endParaRPr>
          </a:p>
        </p:txBody>
      </p:sp>
      <p:sp>
        <p:nvSpPr>
          <p:cNvPr id="39" name="object 39"/>
          <p:cNvSpPr txBox="1"/>
          <p:nvPr/>
        </p:nvSpPr>
        <p:spPr>
          <a:xfrm>
            <a:off x="1010600" y="5922951"/>
            <a:ext cx="4921504" cy="305853"/>
          </a:xfrm>
          <a:prstGeom prst="rect">
            <a:avLst/>
          </a:prstGeom>
        </p:spPr>
        <p:txBody>
          <a:bodyPr vert="horz" wrap="square" lIns="0" tIns="23495" rIns="0" bIns="0" rtlCol="0">
            <a:spAutoFit/>
          </a:bodyPr>
          <a:lstStyle/>
          <a:p>
            <a:pPr marL="12700" marR="5080">
              <a:lnSpc>
                <a:spcPts val="1140"/>
              </a:lnSpc>
              <a:spcBef>
                <a:spcPts val="185"/>
              </a:spcBef>
            </a:pPr>
            <a:r>
              <a:rPr sz="1000" spc="-15" dirty="0">
                <a:solidFill>
                  <a:srgbClr val="231F20"/>
                </a:solidFill>
                <a:latin typeface="Calibri"/>
                <a:cs typeface="Calibri"/>
              </a:rPr>
              <a:t>strong </a:t>
            </a:r>
            <a:r>
              <a:rPr sz="1000" spc="-20" dirty="0">
                <a:solidFill>
                  <a:srgbClr val="231F20"/>
                </a:solidFill>
                <a:latin typeface="Calibri"/>
                <a:cs typeface="Calibri"/>
              </a:rPr>
              <a:t>classifiers, </a:t>
            </a:r>
            <a:r>
              <a:rPr sz="1000" spc="-15" dirty="0">
                <a:solidFill>
                  <a:srgbClr val="231F20"/>
                </a:solidFill>
                <a:latin typeface="Calibri"/>
                <a:cs typeface="Calibri"/>
              </a:rPr>
              <a:t>and </a:t>
            </a:r>
            <a:r>
              <a:rPr sz="1000" spc="75" dirty="0">
                <a:solidFill>
                  <a:srgbClr val="231F20"/>
                </a:solidFill>
                <a:latin typeface="Calibri"/>
                <a:cs typeface="Calibri"/>
              </a:rPr>
              <a:t>ANN </a:t>
            </a:r>
            <a:r>
              <a:rPr sz="1000" spc="-5" dirty="0">
                <a:solidFill>
                  <a:srgbClr val="231F20"/>
                </a:solidFill>
                <a:latin typeface="Calibri"/>
                <a:cs typeface="Calibri"/>
              </a:rPr>
              <a:t>is </a:t>
            </a:r>
            <a:r>
              <a:rPr sz="1000" spc="-10" dirty="0">
                <a:solidFill>
                  <a:srgbClr val="231F20"/>
                </a:solidFill>
                <a:latin typeface="Calibri"/>
                <a:cs typeface="Calibri"/>
              </a:rPr>
              <a:t>combined with </a:t>
            </a:r>
            <a:r>
              <a:rPr sz="1000" spc="-40" dirty="0">
                <a:solidFill>
                  <a:srgbClr val="231F20"/>
                </a:solidFill>
                <a:latin typeface="Calibri"/>
                <a:cs typeface="Calibri"/>
              </a:rPr>
              <a:t>the </a:t>
            </a:r>
            <a:r>
              <a:rPr sz="1000" spc="-15" dirty="0">
                <a:solidFill>
                  <a:srgbClr val="231F20"/>
                </a:solidFill>
                <a:latin typeface="Calibri"/>
                <a:cs typeface="Calibri"/>
              </a:rPr>
              <a:t>strong </a:t>
            </a:r>
            <a:r>
              <a:rPr sz="1000" spc="-10" dirty="0">
                <a:solidFill>
                  <a:srgbClr val="231F20"/>
                </a:solidFill>
                <a:latin typeface="Calibri"/>
                <a:cs typeface="Calibri"/>
              </a:rPr>
              <a:t>clas- </a:t>
            </a:r>
            <a:r>
              <a:rPr sz="1000" spc="-215" dirty="0">
                <a:solidFill>
                  <a:srgbClr val="231F20"/>
                </a:solidFill>
                <a:latin typeface="Calibri"/>
                <a:cs typeface="Calibri"/>
              </a:rPr>
              <a:t> </a:t>
            </a:r>
            <a:r>
              <a:rPr sz="1000" spc="-20" dirty="0">
                <a:solidFill>
                  <a:srgbClr val="231F20"/>
                </a:solidFill>
                <a:latin typeface="Calibri"/>
                <a:cs typeface="Calibri"/>
              </a:rPr>
              <a:t>sifiers</a:t>
            </a:r>
            <a:r>
              <a:rPr sz="1000" spc="75" dirty="0">
                <a:solidFill>
                  <a:srgbClr val="231F20"/>
                </a:solidFill>
                <a:latin typeface="Calibri"/>
                <a:cs typeface="Calibri"/>
              </a:rPr>
              <a:t> </a:t>
            </a:r>
            <a:r>
              <a:rPr sz="1000" spc="-30" dirty="0">
                <a:solidFill>
                  <a:srgbClr val="231F20"/>
                </a:solidFill>
                <a:latin typeface="Calibri"/>
                <a:cs typeface="Calibri"/>
              </a:rPr>
              <a:t>to</a:t>
            </a:r>
            <a:r>
              <a:rPr sz="1000" spc="75" dirty="0">
                <a:solidFill>
                  <a:srgbClr val="231F20"/>
                </a:solidFill>
                <a:latin typeface="Calibri"/>
                <a:cs typeface="Calibri"/>
              </a:rPr>
              <a:t> </a:t>
            </a:r>
            <a:r>
              <a:rPr sz="1000" spc="-50" dirty="0">
                <a:solidFill>
                  <a:srgbClr val="231F20"/>
                </a:solidFill>
                <a:latin typeface="Calibri"/>
                <a:cs typeface="Calibri"/>
              </a:rPr>
              <a:t>be</a:t>
            </a:r>
            <a:r>
              <a:rPr sz="1000" spc="75" dirty="0">
                <a:solidFill>
                  <a:srgbClr val="231F20"/>
                </a:solidFill>
                <a:latin typeface="Calibri"/>
                <a:cs typeface="Calibri"/>
              </a:rPr>
              <a:t> </a:t>
            </a:r>
            <a:r>
              <a:rPr sz="1000" spc="-45" dirty="0">
                <a:solidFill>
                  <a:srgbClr val="231F20"/>
                </a:solidFill>
                <a:latin typeface="Calibri"/>
                <a:cs typeface="Calibri"/>
              </a:rPr>
              <a:t>a</a:t>
            </a:r>
            <a:r>
              <a:rPr sz="1000" spc="80" dirty="0">
                <a:solidFill>
                  <a:srgbClr val="231F20"/>
                </a:solidFill>
                <a:latin typeface="Calibri"/>
                <a:cs typeface="Calibri"/>
              </a:rPr>
              <a:t> </a:t>
            </a:r>
            <a:r>
              <a:rPr sz="1000" spc="-5" dirty="0">
                <a:solidFill>
                  <a:srgbClr val="231F20"/>
                </a:solidFill>
                <a:latin typeface="Calibri"/>
                <a:cs typeface="Calibri"/>
              </a:rPr>
              <a:t>final</a:t>
            </a:r>
            <a:r>
              <a:rPr sz="1000" spc="75" dirty="0">
                <a:solidFill>
                  <a:srgbClr val="231F20"/>
                </a:solidFill>
                <a:latin typeface="Calibri"/>
                <a:cs typeface="Calibri"/>
              </a:rPr>
              <a:t> </a:t>
            </a:r>
            <a:r>
              <a:rPr sz="1000" spc="-15" dirty="0">
                <a:solidFill>
                  <a:srgbClr val="231F20"/>
                </a:solidFill>
                <a:latin typeface="Calibri"/>
                <a:cs typeface="Calibri"/>
              </a:rPr>
              <a:t>strong</a:t>
            </a:r>
            <a:r>
              <a:rPr sz="1000" spc="75" dirty="0">
                <a:solidFill>
                  <a:srgbClr val="231F20"/>
                </a:solidFill>
                <a:latin typeface="Calibri"/>
                <a:cs typeface="Calibri"/>
              </a:rPr>
              <a:t> </a:t>
            </a:r>
            <a:r>
              <a:rPr sz="1000" spc="-20" dirty="0">
                <a:solidFill>
                  <a:srgbClr val="231F20"/>
                </a:solidFill>
                <a:latin typeface="Calibri"/>
                <a:cs typeface="Calibri"/>
              </a:rPr>
              <a:t>classifier</a:t>
            </a:r>
            <a:r>
              <a:rPr sz="1000" spc="80" dirty="0">
                <a:solidFill>
                  <a:srgbClr val="231F20"/>
                </a:solidFill>
                <a:latin typeface="Calibri"/>
                <a:cs typeface="Calibri"/>
              </a:rPr>
              <a:t> </a:t>
            </a:r>
            <a:r>
              <a:rPr sz="1000" spc="-15" dirty="0">
                <a:solidFill>
                  <a:srgbClr val="231F20"/>
                </a:solidFill>
                <a:latin typeface="Calibri"/>
                <a:cs typeface="Calibri"/>
              </a:rPr>
              <a:t>of</a:t>
            </a:r>
            <a:r>
              <a:rPr sz="1000" spc="75" dirty="0">
                <a:solidFill>
                  <a:srgbClr val="231F20"/>
                </a:solidFill>
                <a:latin typeface="Calibri"/>
                <a:cs typeface="Calibri"/>
              </a:rPr>
              <a:t> </a:t>
            </a:r>
            <a:r>
              <a:rPr sz="1000" spc="-40" dirty="0">
                <a:solidFill>
                  <a:srgbClr val="231F20"/>
                </a:solidFill>
                <a:latin typeface="Calibri"/>
                <a:cs typeface="Calibri"/>
              </a:rPr>
              <a:t>the</a:t>
            </a:r>
            <a:r>
              <a:rPr sz="1000" spc="75" dirty="0">
                <a:solidFill>
                  <a:srgbClr val="231F20"/>
                </a:solidFill>
                <a:latin typeface="Calibri"/>
                <a:cs typeface="Calibri"/>
              </a:rPr>
              <a:t> </a:t>
            </a:r>
            <a:r>
              <a:rPr sz="1000" spc="-35" dirty="0">
                <a:solidFill>
                  <a:srgbClr val="231F20"/>
                </a:solidFill>
                <a:latin typeface="Calibri"/>
                <a:cs typeface="Calibri"/>
              </a:rPr>
              <a:t>system</a:t>
            </a:r>
            <a:r>
              <a:rPr sz="1000" spc="80" dirty="0">
                <a:solidFill>
                  <a:srgbClr val="231F20"/>
                </a:solidFill>
                <a:latin typeface="Calibri"/>
                <a:cs typeface="Calibri"/>
              </a:rPr>
              <a:t> </a:t>
            </a:r>
            <a:r>
              <a:rPr sz="1000" spc="-30" dirty="0">
                <a:solidFill>
                  <a:srgbClr val="231F20"/>
                </a:solidFill>
                <a:latin typeface="Calibri"/>
                <a:cs typeface="Calibri"/>
              </a:rPr>
              <a:t>to</a:t>
            </a:r>
            <a:r>
              <a:rPr sz="1000" spc="75" dirty="0">
                <a:solidFill>
                  <a:srgbClr val="231F20"/>
                </a:solidFill>
                <a:latin typeface="Calibri"/>
                <a:cs typeface="Calibri"/>
              </a:rPr>
              <a:t> </a:t>
            </a:r>
            <a:r>
              <a:rPr sz="1000" spc="-30" dirty="0">
                <a:solidFill>
                  <a:srgbClr val="231F20"/>
                </a:solidFill>
                <a:latin typeface="Calibri"/>
                <a:cs typeface="Calibri"/>
              </a:rPr>
              <a:t>achieve</a:t>
            </a:r>
            <a:endParaRPr sz="1000">
              <a:latin typeface="Calibri"/>
              <a:cs typeface="Calibri"/>
            </a:endParaRPr>
          </a:p>
        </p:txBody>
      </p:sp>
      <p:sp>
        <p:nvSpPr>
          <p:cNvPr id="40" name="object 40"/>
          <p:cNvSpPr txBox="1"/>
          <p:nvPr/>
        </p:nvSpPr>
        <p:spPr>
          <a:xfrm>
            <a:off x="1010601" y="6119812"/>
            <a:ext cx="4922520" cy="317789"/>
          </a:xfrm>
          <a:prstGeom prst="rect">
            <a:avLst/>
          </a:prstGeom>
        </p:spPr>
        <p:txBody>
          <a:bodyPr vert="horz" wrap="square" lIns="0" tIns="23495" rIns="0" bIns="0" rtlCol="0">
            <a:spAutoFit/>
          </a:bodyPr>
          <a:lstStyle/>
          <a:p>
            <a:pPr marL="12700" marR="5080" algn="just">
              <a:lnSpc>
                <a:spcPts val="1140"/>
              </a:lnSpc>
              <a:spcBef>
                <a:spcPts val="185"/>
              </a:spcBef>
            </a:pPr>
            <a:r>
              <a:rPr sz="1000" spc="-40" dirty="0">
                <a:solidFill>
                  <a:srgbClr val="231F20"/>
                </a:solidFill>
                <a:latin typeface="Calibri"/>
                <a:cs typeface="Calibri"/>
              </a:rPr>
              <a:t>better</a:t>
            </a:r>
            <a:r>
              <a:rPr sz="1000" spc="-35" dirty="0">
                <a:solidFill>
                  <a:srgbClr val="231F20"/>
                </a:solidFill>
                <a:latin typeface="Calibri"/>
                <a:cs typeface="Calibri"/>
              </a:rPr>
              <a:t> </a:t>
            </a:r>
            <a:r>
              <a:rPr sz="1000" spc="-25" dirty="0">
                <a:solidFill>
                  <a:srgbClr val="231F20"/>
                </a:solidFill>
                <a:latin typeface="Calibri"/>
                <a:cs typeface="Calibri"/>
              </a:rPr>
              <a:t>results</a:t>
            </a:r>
            <a:r>
              <a:rPr sz="1000" spc="-20" dirty="0">
                <a:solidFill>
                  <a:srgbClr val="231F20"/>
                </a:solidFill>
                <a:latin typeface="Calibri"/>
                <a:cs typeface="Calibri"/>
              </a:rPr>
              <a:t> </a:t>
            </a:r>
            <a:r>
              <a:rPr sz="1000" spc="20" dirty="0">
                <a:solidFill>
                  <a:srgbClr val="231F20"/>
                </a:solidFill>
                <a:latin typeface="Calibri"/>
                <a:cs typeface="Calibri"/>
              </a:rPr>
              <a:t>in </a:t>
            </a:r>
            <a:r>
              <a:rPr sz="1000" dirty="0">
                <a:latin typeface="Calibri"/>
                <a:cs typeface="Calibri"/>
              </a:rPr>
              <a:t>Figure </a:t>
            </a:r>
            <a:r>
              <a:rPr sz="1000" spc="5" dirty="0">
                <a:latin typeface="Calibri"/>
                <a:cs typeface="Calibri"/>
              </a:rPr>
              <a:t>3(a)</a:t>
            </a:r>
            <a:r>
              <a:rPr sz="1000" spc="5" dirty="0">
                <a:solidFill>
                  <a:srgbClr val="231F20"/>
                </a:solidFill>
                <a:latin typeface="Calibri"/>
                <a:cs typeface="Calibri"/>
              </a:rPr>
              <a:t>.</a:t>
            </a:r>
            <a:r>
              <a:rPr sz="1000" spc="10" dirty="0">
                <a:solidFill>
                  <a:srgbClr val="231F20"/>
                </a:solidFill>
                <a:latin typeface="Calibri"/>
                <a:cs typeface="Calibri"/>
              </a:rPr>
              <a:t> For</a:t>
            </a:r>
            <a:r>
              <a:rPr sz="1000" spc="15" dirty="0">
                <a:solidFill>
                  <a:srgbClr val="231F20"/>
                </a:solidFill>
                <a:latin typeface="Calibri"/>
                <a:cs typeface="Calibri"/>
              </a:rPr>
              <a:t> </a:t>
            </a:r>
            <a:r>
              <a:rPr sz="1000" spc="-25" dirty="0">
                <a:solidFill>
                  <a:srgbClr val="231F20"/>
                </a:solidFill>
                <a:latin typeface="Calibri"/>
                <a:cs typeface="Calibri"/>
              </a:rPr>
              <a:t>example,</a:t>
            </a:r>
            <a:r>
              <a:rPr sz="1000" spc="-20" dirty="0">
                <a:solidFill>
                  <a:srgbClr val="231F20"/>
                </a:solidFill>
                <a:latin typeface="Calibri"/>
                <a:cs typeface="Calibri"/>
              </a:rPr>
              <a:t> </a:t>
            </a:r>
            <a:r>
              <a:rPr sz="1000" spc="45" dirty="0">
                <a:solidFill>
                  <a:srgbClr val="231F20"/>
                </a:solidFill>
                <a:latin typeface="Calibri"/>
                <a:cs typeface="Calibri"/>
              </a:rPr>
              <a:t>AB </a:t>
            </a:r>
            <a:r>
              <a:rPr sz="1000" spc="-10" dirty="0">
                <a:solidFill>
                  <a:srgbClr val="231F20"/>
                </a:solidFill>
                <a:latin typeface="Calibri"/>
                <a:cs typeface="Calibri"/>
              </a:rPr>
              <a:t>includes</a:t>
            </a:r>
            <a:r>
              <a:rPr sz="1000" spc="-5" dirty="0">
                <a:solidFill>
                  <a:srgbClr val="231F20"/>
                </a:solidFill>
                <a:latin typeface="Calibri"/>
                <a:cs typeface="Calibri"/>
              </a:rPr>
              <a:t> </a:t>
            </a:r>
            <a:r>
              <a:rPr sz="1000" spc="-30" dirty="0">
                <a:solidFill>
                  <a:srgbClr val="231F20"/>
                </a:solidFill>
                <a:latin typeface="Calibri"/>
                <a:cs typeface="Calibri"/>
              </a:rPr>
              <a:t>5 </a:t>
            </a:r>
            <a:r>
              <a:rPr sz="1000" spc="-25" dirty="0">
                <a:solidFill>
                  <a:srgbClr val="231F20"/>
                </a:solidFill>
                <a:latin typeface="Calibri"/>
                <a:cs typeface="Calibri"/>
              </a:rPr>
              <a:t> </a:t>
            </a:r>
            <a:r>
              <a:rPr sz="1000" spc="-15" dirty="0">
                <a:solidFill>
                  <a:srgbClr val="231F20"/>
                </a:solidFill>
                <a:latin typeface="Calibri"/>
                <a:cs typeface="Calibri"/>
              </a:rPr>
              <a:t>strong classifiers, called </a:t>
            </a:r>
            <a:r>
              <a:rPr sz="1000" spc="15" dirty="0">
                <a:solidFill>
                  <a:srgbClr val="231F20"/>
                </a:solidFill>
                <a:latin typeface="Calibri"/>
                <a:cs typeface="Calibri"/>
              </a:rPr>
              <a:t>AB5, </a:t>
            </a:r>
            <a:r>
              <a:rPr sz="1000" spc="-5" dirty="0">
                <a:solidFill>
                  <a:srgbClr val="231F20"/>
                </a:solidFill>
                <a:latin typeface="Calibri"/>
                <a:cs typeface="Calibri"/>
              </a:rPr>
              <a:t>which </a:t>
            </a:r>
            <a:r>
              <a:rPr sz="1000" spc="10" dirty="0">
                <a:solidFill>
                  <a:srgbClr val="231F20"/>
                </a:solidFill>
                <a:latin typeface="Calibri"/>
                <a:cs typeface="Calibri"/>
              </a:rPr>
              <a:t>will </a:t>
            </a:r>
            <a:r>
              <a:rPr sz="1000" spc="-50" dirty="0">
                <a:solidFill>
                  <a:srgbClr val="231F20"/>
                </a:solidFill>
                <a:latin typeface="Calibri"/>
                <a:cs typeface="Calibri"/>
              </a:rPr>
              <a:t>be </a:t>
            </a:r>
            <a:r>
              <a:rPr sz="1000" spc="-10" dirty="0">
                <a:solidFill>
                  <a:srgbClr val="231F20"/>
                </a:solidFill>
                <a:latin typeface="Calibri"/>
                <a:cs typeface="Calibri"/>
              </a:rPr>
              <a:t>combined </a:t>
            </a:r>
            <a:r>
              <a:rPr sz="1000" spc="-5" dirty="0">
                <a:solidFill>
                  <a:srgbClr val="231F20"/>
                </a:solidFill>
                <a:latin typeface="Calibri"/>
                <a:cs typeface="Calibri"/>
              </a:rPr>
              <a:t>with </a:t>
            </a:r>
            <a:r>
              <a:rPr sz="1000" dirty="0">
                <a:solidFill>
                  <a:srgbClr val="231F20"/>
                </a:solidFill>
                <a:latin typeface="Calibri"/>
                <a:cs typeface="Calibri"/>
              </a:rPr>
              <a:t> </a:t>
            </a:r>
            <a:r>
              <a:rPr sz="1000" spc="55" dirty="0">
                <a:solidFill>
                  <a:srgbClr val="231F20"/>
                </a:solidFill>
                <a:latin typeface="Calibri"/>
                <a:cs typeface="Calibri"/>
              </a:rPr>
              <a:t>ANN,</a:t>
            </a:r>
            <a:r>
              <a:rPr sz="1000" dirty="0">
                <a:solidFill>
                  <a:srgbClr val="231F20"/>
                </a:solidFill>
                <a:latin typeface="Calibri"/>
                <a:cs typeface="Calibri"/>
              </a:rPr>
              <a:t> </a:t>
            </a:r>
            <a:r>
              <a:rPr sz="1000" spc="-40" dirty="0">
                <a:solidFill>
                  <a:srgbClr val="231F20"/>
                </a:solidFill>
                <a:latin typeface="Calibri"/>
                <a:cs typeface="Calibri"/>
              </a:rPr>
              <a:t>the</a:t>
            </a:r>
            <a:r>
              <a:rPr sz="1000" dirty="0">
                <a:solidFill>
                  <a:srgbClr val="231F20"/>
                </a:solidFill>
                <a:latin typeface="Calibri"/>
                <a:cs typeface="Calibri"/>
              </a:rPr>
              <a:t> </a:t>
            </a:r>
            <a:r>
              <a:rPr sz="1000" spc="-5" dirty="0">
                <a:solidFill>
                  <a:srgbClr val="231F20"/>
                </a:solidFill>
                <a:latin typeface="Calibri"/>
                <a:cs typeface="Calibri"/>
              </a:rPr>
              <a:t>sixth</a:t>
            </a:r>
            <a:r>
              <a:rPr sz="1000" dirty="0">
                <a:solidFill>
                  <a:srgbClr val="231F20"/>
                </a:solidFill>
                <a:latin typeface="Calibri"/>
                <a:cs typeface="Calibri"/>
              </a:rPr>
              <a:t> </a:t>
            </a:r>
            <a:r>
              <a:rPr sz="1000" spc="-15" dirty="0">
                <a:solidFill>
                  <a:srgbClr val="231F20"/>
                </a:solidFill>
                <a:latin typeface="Calibri"/>
                <a:cs typeface="Calibri"/>
              </a:rPr>
              <a:t>strong</a:t>
            </a:r>
            <a:r>
              <a:rPr sz="1000" dirty="0">
                <a:solidFill>
                  <a:srgbClr val="231F20"/>
                </a:solidFill>
                <a:latin typeface="Calibri"/>
                <a:cs typeface="Calibri"/>
              </a:rPr>
              <a:t> </a:t>
            </a:r>
            <a:r>
              <a:rPr sz="1000" spc="-25" dirty="0">
                <a:solidFill>
                  <a:srgbClr val="231F20"/>
                </a:solidFill>
                <a:latin typeface="Calibri"/>
                <a:cs typeface="Calibri"/>
              </a:rPr>
              <a:t>classifier,</a:t>
            </a:r>
            <a:r>
              <a:rPr sz="1000" dirty="0">
                <a:solidFill>
                  <a:srgbClr val="231F20"/>
                </a:solidFill>
                <a:latin typeface="Calibri"/>
                <a:cs typeface="Calibri"/>
              </a:rPr>
              <a:t> </a:t>
            </a:r>
            <a:r>
              <a:rPr sz="1000" spc="-25" dirty="0">
                <a:solidFill>
                  <a:srgbClr val="231F20"/>
                </a:solidFill>
                <a:latin typeface="Calibri"/>
                <a:cs typeface="Calibri"/>
              </a:rPr>
              <a:t>to</a:t>
            </a:r>
            <a:r>
              <a:rPr sz="1000" dirty="0">
                <a:solidFill>
                  <a:srgbClr val="231F20"/>
                </a:solidFill>
                <a:latin typeface="Calibri"/>
                <a:cs typeface="Calibri"/>
              </a:rPr>
              <a:t> </a:t>
            </a:r>
            <a:r>
              <a:rPr sz="1000" spc="-50" dirty="0">
                <a:solidFill>
                  <a:srgbClr val="231F20"/>
                </a:solidFill>
                <a:latin typeface="Calibri"/>
                <a:cs typeface="Calibri"/>
              </a:rPr>
              <a:t>be</a:t>
            </a:r>
            <a:r>
              <a:rPr sz="1000" dirty="0">
                <a:solidFill>
                  <a:srgbClr val="231F20"/>
                </a:solidFill>
                <a:latin typeface="Calibri"/>
                <a:cs typeface="Calibri"/>
              </a:rPr>
              <a:t> </a:t>
            </a:r>
            <a:r>
              <a:rPr sz="1000" spc="35" dirty="0">
                <a:solidFill>
                  <a:srgbClr val="231F20"/>
                </a:solidFill>
                <a:latin typeface="Calibri"/>
                <a:cs typeface="Calibri"/>
              </a:rPr>
              <a:t>ABANN5.</a:t>
            </a:r>
            <a:endParaRPr sz="1000">
              <a:latin typeface="Calibri"/>
              <a:cs typeface="Calibri"/>
            </a:endParaRPr>
          </a:p>
        </p:txBody>
      </p:sp>
      <p:sp>
        <p:nvSpPr>
          <p:cNvPr id="41" name="object 41"/>
          <p:cNvSpPr txBox="1"/>
          <p:nvPr/>
        </p:nvSpPr>
        <p:spPr>
          <a:xfrm>
            <a:off x="6251734" y="4052845"/>
            <a:ext cx="4922520" cy="317789"/>
          </a:xfrm>
          <a:prstGeom prst="rect">
            <a:avLst/>
          </a:prstGeom>
        </p:spPr>
        <p:txBody>
          <a:bodyPr vert="horz" wrap="square" lIns="0" tIns="23495" rIns="0" bIns="0" rtlCol="0">
            <a:spAutoFit/>
          </a:bodyPr>
          <a:lstStyle/>
          <a:p>
            <a:pPr marL="12700" marR="5080" indent="189230" algn="just">
              <a:lnSpc>
                <a:spcPts val="1140"/>
              </a:lnSpc>
              <a:spcBef>
                <a:spcPts val="185"/>
              </a:spcBef>
            </a:pPr>
            <a:r>
              <a:rPr sz="1000" spc="10" dirty="0">
                <a:solidFill>
                  <a:srgbClr val="231F20"/>
                </a:solidFill>
                <a:latin typeface="Calibri"/>
                <a:cs typeface="Calibri"/>
              </a:rPr>
              <a:t>The </a:t>
            </a:r>
            <a:r>
              <a:rPr sz="1000" spc="-25" dirty="0">
                <a:solidFill>
                  <a:srgbClr val="231F20"/>
                </a:solidFill>
                <a:latin typeface="Calibri"/>
                <a:cs typeface="Calibri"/>
              </a:rPr>
              <a:t>image results </a:t>
            </a:r>
            <a:r>
              <a:rPr sz="1000" spc="-15" dirty="0">
                <a:solidFill>
                  <a:srgbClr val="231F20"/>
                </a:solidFill>
                <a:latin typeface="Calibri"/>
                <a:cs typeface="Calibri"/>
              </a:rPr>
              <a:t>of </a:t>
            </a:r>
            <a:r>
              <a:rPr sz="1000" spc="-40" dirty="0">
                <a:solidFill>
                  <a:srgbClr val="231F20"/>
                </a:solidFill>
                <a:latin typeface="Calibri"/>
                <a:cs typeface="Calibri"/>
              </a:rPr>
              <a:t>the </a:t>
            </a:r>
            <a:r>
              <a:rPr sz="1000" spc="-45" dirty="0">
                <a:solidFill>
                  <a:srgbClr val="231F20"/>
                </a:solidFill>
                <a:latin typeface="Calibri"/>
                <a:cs typeface="Calibri"/>
              </a:rPr>
              <a:t>step </a:t>
            </a:r>
            <a:r>
              <a:rPr sz="1000" spc="10" dirty="0">
                <a:solidFill>
                  <a:srgbClr val="231F20"/>
                </a:solidFill>
                <a:latin typeface="Calibri"/>
                <a:cs typeface="Calibri"/>
              </a:rPr>
              <a:t>will </a:t>
            </a:r>
            <a:r>
              <a:rPr sz="1000" spc="-50" dirty="0">
                <a:solidFill>
                  <a:srgbClr val="231F20"/>
                </a:solidFill>
                <a:latin typeface="Calibri"/>
                <a:cs typeface="Calibri"/>
              </a:rPr>
              <a:t>be </a:t>
            </a:r>
            <a:r>
              <a:rPr sz="1000" spc="-40" dirty="0">
                <a:solidFill>
                  <a:srgbClr val="231F20"/>
                </a:solidFill>
                <a:latin typeface="Calibri"/>
                <a:cs typeface="Calibri"/>
              </a:rPr>
              <a:t>the </a:t>
            </a:r>
            <a:r>
              <a:rPr sz="1000" spc="-5" dirty="0">
                <a:solidFill>
                  <a:srgbClr val="231F20"/>
                </a:solidFill>
                <a:latin typeface="Calibri"/>
                <a:cs typeface="Calibri"/>
              </a:rPr>
              <a:t>inputs </a:t>
            </a:r>
            <a:r>
              <a:rPr sz="1000" spc="-15" dirty="0">
                <a:solidFill>
                  <a:srgbClr val="231F20"/>
                </a:solidFill>
                <a:latin typeface="Calibri"/>
                <a:cs typeface="Calibri"/>
              </a:rPr>
              <a:t>of </a:t>
            </a:r>
            <a:r>
              <a:rPr sz="1000" spc="-40" dirty="0">
                <a:solidFill>
                  <a:srgbClr val="231F20"/>
                </a:solidFill>
                <a:latin typeface="Calibri"/>
                <a:cs typeface="Calibri"/>
              </a:rPr>
              <a:t>the </a:t>
            </a:r>
            <a:r>
              <a:rPr sz="1000" spc="-45" dirty="0">
                <a:solidFill>
                  <a:srgbClr val="231F20"/>
                </a:solidFill>
                <a:latin typeface="Calibri"/>
                <a:cs typeface="Calibri"/>
              </a:rPr>
              <a:t>face </a:t>
            </a:r>
            <a:r>
              <a:rPr sz="1000" spc="-40" dirty="0">
                <a:solidFill>
                  <a:srgbClr val="231F20"/>
                </a:solidFill>
                <a:latin typeface="Calibri"/>
                <a:cs typeface="Calibri"/>
              </a:rPr>
              <a:t> </a:t>
            </a:r>
            <a:r>
              <a:rPr sz="1000" spc="-5" dirty="0">
                <a:solidFill>
                  <a:srgbClr val="231F20"/>
                </a:solidFill>
                <a:latin typeface="Calibri"/>
                <a:cs typeface="Calibri"/>
              </a:rPr>
              <a:t>alignment </a:t>
            </a:r>
            <a:r>
              <a:rPr sz="1000" spc="-40" dirty="0">
                <a:solidFill>
                  <a:srgbClr val="231F20"/>
                </a:solidFill>
                <a:latin typeface="Calibri"/>
                <a:cs typeface="Calibri"/>
              </a:rPr>
              <a:t>step.</a:t>
            </a:r>
            <a:r>
              <a:rPr sz="1000" spc="-35" dirty="0">
                <a:solidFill>
                  <a:srgbClr val="231F20"/>
                </a:solidFill>
                <a:latin typeface="Calibri"/>
                <a:cs typeface="Calibri"/>
              </a:rPr>
              <a:t> </a:t>
            </a:r>
            <a:r>
              <a:rPr sz="1000" spc="10" dirty="0">
                <a:solidFill>
                  <a:srgbClr val="231F20"/>
                </a:solidFill>
                <a:latin typeface="Calibri"/>
                <a:cs typeface="Calibri"/>
              </a:rPr>
              <a:t>The </a:t>
            </a:r>
            <a:r>
              <a:rPr sz="1000" spc="-20" dirty="0">
                <a:solidFill>
                  <a:srgbClr val="231F20"/>
                </a:solidFill>
                <a:latin typeface="Calibri"/>
                <a:cs typeface="Calibri"/>
              </a:rPr>
              <a:t>next</a:t>
            </a:r>
            <a:r>
              <a:rPr sz="1000" spc="-15" dirty="0">
                <a:solidFill>
                  <a:srgbClr val="231F20"/>
                </a:solidFill>
                <a:latin typeface="Calibri"/>
                <a:cs typeface="Calibri"/>
              </a:rPr>
              <a:t> section</a:t>
            </a:r>
            <a:r>
              <a:rPr sz="1000" spc="-10" dirty="0">
                <a:solidFill>
                  <a:srgbClr val="231F20"/>
                </a:solidFill>
                <a:latin typeface="Calibri"/>
                <a:cs typeface="Calibri"/>
              </a:rPr>
              <a:t> </a:t>
            </a:r>
            <a:r>
              <a:rPr sz="1000" spc="-35" dirty="0">
                <a:solidFill>
                  <a:srgbClr val="231F20"/>
                </a:solidFill>
                <a:latin typeface="Calibri"/>
                <a:cs typeface="Calibri"/>
              </a:rPr>
              <a:t>elaborates</a:t>
            </a:r>
            <a:r>
              <a:rPr sz="1000" spc="-30" dirty="0">
                <a:solidFill>
                  <a:srgbClr val="231F20"/>
                </a:solidFill>
                <a:latin typeface="Calibri"/>
                <a:cs typeface="Calibri"/>
              </a:rPr>
              <a:t> </a:t>
            </a:r>
            <a:r>
              <a:rPr sz="1000" spc="5" dirty="0">
                <a:solidFill>
                  <a:srgbClr val="231F20"/>
                </a:solidFill>
                <a:latin typeface="Calibri"/>
                <a:cs typeface="Calibri"/>
              </a:rPr>
              <a:t>our </a:t>
            </a:r>
            <a:r>
              <a:rPr sz="1000" spc="-20" dirty="0">
                <a:solidFill>
                  <a:srgbClr val="231F20"/>
                </a:solidFill>
                <a:latin typeface="Calibri"/>
                <a:cs typeface="Calibri"/>
              </a:rPr>
              <a:t>proposed </a:t>
            </a:r>
            <a:r>
              <a:rPr sz="1000" spc="-15" dirty="0">
                <a:solidFill>
                  <a:srgbClr val="231F20"/>
                </a:solidFill>
                <a:latin typeface="Calibri"/>
                <a:cs typeface="Calibri"/>
              </a:rPr>
              <a:t> method.</a:t>
            </a:r>
            <a:endParaRPr sz="1000">
              <a:latin typeface="Calibri"/>
              <a:cs typeface="Calibri"/>
            </a:endParaRPr>
          </a:p>
        </p:txBody>
      </p:sp>
      <p:sp>
        <p:nvSpPr>
          <p:cNvPr id="42" name="object 42"/>
          <p:cNvSpPr txBox="1"/>
          <p:nvPr/>
        </p:nvSpPr>
        <p:spPr>
          <a:xfrm>
            <a:off x="6251712" y="4436362"/>
            <a:ext cx="4923536" cy="2169825"/>
          </a:xfrm>
          <a:prstGeom prst="rect">
            <a:avLst/>
          </a:prstGeom>
        </p:spPr>
        <p:txBody>
          <a:bodyPr vert="horz" wrap="square" lIns="0" tIns="27940" rIns="0" bIns="0" rtlCol="0">
            <a:spAutoFit/>
          </a:bodyPr>
          <a:lstStyle/>
          <a:p>
            <a:pPr marL="155575" marR="243840" indent="-143510">
              <a:lnSpc>
                <a:spcPts val="1340"/>
              </a:lnSpc>
              <a:spcBef>
                <a:spcPts val="220"/>
              </a:spcBef>
            </a:pPr>
            <a:r>
              <a:rPr sz="1200" b="1" spc="-5" dirty="0">
                <a:solidFill>
                  <a:srgbClr val="231F20"/>
                </a:solidFill>
                <a:latin typeface="Times New Roman"/>
                <a:cs typeface="Times New Roman"/>
              </a:rPr>
              <a:t>3.</a:t>
            </a:r>
            <a:r>
              <a:rPr sz="1200" b="1" spc="-65" dirty="0">
                <a:solidFill>
                  <a:srgbClr val="231F20"/>
                </a:solidFill>
                <a:latin typeface="Times New Roman"/>
                <a:cs typeface="Times New Roman"/>
              </a:rPr>
              <a:t> </a:t>
            </a:r>
            <a:r>
              <a:rPr sz="1200" b="1" spc="-30" dirty="0">
                <a:solidFill>
                  <a:srgbClr val="231F20"/>
                </a:solidFill>
                <a:latin typeface="Times New Roman"/>
                <a:cs typeface="Times New Roman"/>
              </a:rPr>
              <a:t>Local</a:t>
            </a:r>
            <a:r>
              <a:rPr sz="1200" b="1" spc="-65" dirty="0">
                <a:solidFill>
                  <a:srgbClr val="231F20"/>
                </a:solidFill>
                <a:latin typeface="Times New Roman"/>
                <a:cs typeface="Times New Roman"/>
              </a:rPr>
              <a:t> </a:t>
            </a:r>
            <a:r>
              <a:rPr sz="1200" b="1" spc="-195" dirty="0">
                <a:solidFill>
                  <a:srgbClr val="231F20"/>
                </a:solidFill>
                <a:latin typeface="Times New Roman"/>
                <a:cs typeface="Times New Roman"/>
              </a:rPr>
              <a:t>T</a:t>
            </a:r>
            <a:r>
              <a:rPr sz="1200" b="1" spc="-10" dirty="0">
                <a:solidFill>
                  <a:srgbClr val="231F20"/>
                </a:solidFill>
                <a:latin typeface="Times New Roman"/>
                <a:cs typeface="Times New Roman"/>
              </a:rPr>
              <a:t>extu</a:t>
            </a:r>
            <a:r>
              <a:rPr sz="1200" b="1" spc="-20" dirty="0">
                <a:solidFill>
                  <a:srgbClr val="231F20"/>
                </a:solidFill>
                <a:latin typeface="Times New Roman"/>
                <a:cs typeface="Times New Roman"/>
              </a:rPr>
              <a:t>r</a:t>
            </a:r>
            <a:r>
              <a:rPr sz="1200" b="1" spc="5" dirty="0">
                <a:solidFill>
                  <a:srgbClr val="231F20"/>
                </a:solidFill>
                <a:latin typeface="Times New Roman"/>
                <a:cs typeface="Times New Roman"/>
              </a:rPr>
              <a:t>e</a:t>
            </a:r>
            <a:r>
              <a:rPr sz="1200" b="1" spc="-65" dirty="0">
                <a:solidFill>
                  <a:srgbClr val="231F20"/>
                </a:solidFill>
                <a:latin typeface="Times New Roman"/>
                <a:cs typeface="Times New Roman"/>
              </a:rPr>
              <a:t> </a:t>
            </a:r>
            <a:r>
              <a:rPr sz="1200" b="1" spc="-15" dirty="0">
                <a:solidFill>
                  <a:srgbClr val="231F20"/>
                </a:solidFill>
                <a:latin typeface="Times New Roman"/>
                <a:cs typeface="Times New Roman"/>
              </a:rPr>
              <a:t>Classifiers</a:t>
            </a:r>
            <a:r>
              <a:rPr sz="1200" b="1" spc="-65" dirty="0">
                <a:solidFill>
                  <a:srgbClr val="231F20"/>
                </a:solidFill>
                <a:latin typeface="Times New Roman"/>
                <a:cs typeface="Times New Roman"/>
              </a:rPr>
              <a:t> </a:t>
            </a:r>
            <a:r>
              <a:rPr sz="1200" b="1" spc="-15" dirty="0">
                <a:solidFill>
                  <a:srgbClr val="231F20"/>
                </a:solidFill>
                <a:latin typeface="Times New Roman"/>
                <a:cs typeface="Times New Roman"/>
              </a:rPr>
              <a:t>Based</a:t>
            </a:r>
            <a:r>
              <a:rPr sz="1200" b="1" spc="-65" dirty="0">
                <a:solidFill>
                  <a:srgbClr val="231F20"/>
                </a:solidFill>
                <a:latin typeface="Times New Roman"/>
                <a:cs typeface="Times New Roman"/>
              </a:rPr>
              <a:t> </a:t>
            </a:r>
            <a:r>
              <a:rPr sz="1200" b="1" spc="25" dirty="0">
                <a:solidFill>
                  <a:srgbClr val="231F20"/>
                </a:solidFill>
                <a:latin typeface="Times New Roman"/>
                <a:cs typeface="Times New Roman"/>
              </a:rPr>
              <a:t>o</a:t>
            </a:r>
            <a:r>
              <a:rPr sz="1200" b="1" spc="10" dirty="0">
                <a:solidFill>
                  <a:srgbClr val="231F20"/>
                </a:solidFill>
                <a:latin typeface="Times New Roman"/>
                <a:cs typeface="Times New Roman"/>
              </a:rPr>
              <a:t>n  </a:t>
            </a:r>
            <a:r>
              <a:rPr sz="1200" b="1" spc="-130" dirty="0">
                <a:solidFill>
                  <a:srgbClr val="231F20"/>
                </a:solidFill>
                <a:latin typeface="Times New Roman"/>
                <a:cs typeface="Times New Roman"/>
              </a:rPr>
              <a:t>M</a:t>
            </a:r>
            <a:r>
              <a:rPr sz="1200" b="1" spc="10" dirty="0">
                <a:solidFill>
                  <a:srgbClr val="231F20"/>
                </a:solidFill>
                <a:latin typeface="Times New Roman"/>
                <a:cs typeface="Times New Roman"/>
              </a:rPr>
              <a:t>u</a:t>
            </a:r>
            <a:r>
              <a:rPr sz="1200" b="1" dirty="0">
                <a:solidFill>
                  <a:srgbClr val="231F20"/>
                </a:solidFill>
                <a:latin typeface="Times New Roman"/>
                <a:cs typeface="Times New Roman"/>
              </a:rPr>
              <a:t>l</a:t>
            </a:r>
            <a:r>
              <a:rPr sz="1200" b="1" spc="10" dirty="0">
                <a:solidFill>
                  <a:srgbClr val="231F20"/>
                </a:solidFill>
                <a:latin typeface="Times New Roman"/>
                <a:cs typeface="Times New Roman"/>
              </a:rPr>
              <a:t>t</a:t>
            </a:r>
            <a:r>
              <a:rPr sz="1200" b="1" spc="-5" dirty="0">
                <a:solidFill>
                  <a:srgbClr val="231F20"/>
                </a:solidFill>
                <a:latin typeface="Times New Roman"/>
                <a:cs typeface="Times New Roman"/>
              </a:rPr>
              <a:t>il</a:t>
            </a:r>
            <a:r>
              <a:rPr sz="1200" b="1" spc="-10" dirty="0">
                <a:solidFill>
                  <a:srgbClr val="231F20"/>
                </a:solidFill>
                <a:latin typeface="Times New Roman"/>
                <a:cs typeface="Times New Roman"/>
              </a:rPr>
              <a:t>a</a:t>
            </a:r>
            <a:r>
              <a:rPr sz="1200" b="1" spc="-60" dirty="0">
                <a:solidFill>
                  <a:srgbClr val="231F20"/>
                </a:solidFill>
                <a:latin typeface="Times New Roman"/>
                <a:cs typeface="Times New Roman"/>
              </a:rPr>
              <a:t>y</a:t>
            </a:r>
            <a:r>
              <a:rPr sz="1200" b="1" spc="-25" dirty="0">
                <a:solidFill>
                  <a:srgbClr val="231F20"/>
                </a:solidFill>
                <a:latin typeface="Times New Roman"/>
                <a:cs typeface="Times New Roman"/>
              </a:rPr>
              <a:t>e</a:t>
            </a:r>
            <a:r>
              <a:rPr sz="1200" b="1" spc="-20" dirty="0">
                <a:solidFill>
                  <a:srgbClr val="231F20"/>
                </a:solidFill>
                <a:latin typeface="Times New Roman"/>
                <a:cs typeface="Times New Roman"/>
              </a:rPr>
              <a:t>r</a:t>
            </a:r>
            <a:r>
              <a:rPr sz="1200" b="1" spc="-65" dirty="0">
                <a:solidFill>
                  <a:srgbClr val="231F20"/>
                </a:solidFill>
                <a:latin typeface="Times New Roman"/>
                <a:cs typeface="Times New Roman"/>
              </a:rPr>
              <a:t> </a:t>
            </a:r>
            <a:r>
              <a:rPr sz="1200" b="1" spc="-50" dirty="0">
                <a:solidFill>
                  <a:srgbClr val="231F20"/>
                </a:solidFill>
                <a:latin typeface="Times New Roman"/>
                <a:cs typeface="Times New Roman"/>
              </a:rPr>
              <a:t>P</a:t>
            </a:r>
            <a:r>
              <a:rPr sz="1200" b="1" dirty="0">
                <a:solidFill>
                  <a:srgbClr val="231F20"/>
                </a:solidFill>
                <a:latin typeface="Times New Roman"/>
                <a:cs typeface="Times New Roman"/>
              </a:rPr>
              <a:t>e</a:t>
            </a:r>
            <a:r>
              <a:rPr sz="1200" b="1" spc="-40" dirty="0">
                <a:solidFill>
                  <a:srgbClr val="231F20"/>
                </a:solidFill>
                <a:latin typeface="Times New Roman"/>
                <a:cs typeface="Times New Roman"/>
              </a:rPr>
              <a:t>r</a:t>
            </a:r>
            <a:r>
              <a:rPr sz="1200" b="1" spc="-50" dirty="0">
                <a:solidFill>
                  <a:srgbClr val="231F20"/>
                </a:solidFill>
                <a:latin typeface="Times New Roman"/>
                <a:cs typeface="Times New Roman"/>
              </a:rPr>
              <a:t>c</a:t>
            </a:r>
            <a:r>
              <a:rPr sz="1200" b="1" spc="-10" dirty="0">
                <a:solidFill>
                  <a:srgbClr val="231F20"/>
                </a:solidFill>
                <a:latin typeface="Times New Roman"/>
                <a:cs typeface="Times New Roman"/>
              </a:rPr>
              <a:t>e</a:t>
            </a:r>
            <a:r>
              <a:rPr sz="1200" b="1" spc="-5" dirty="0">
                <a:solidFill>
                  <a:srgbClr val="231F20"/>
                </a:solidFill>
                <a:latin typeface="Times New Roman"/>
                <a:cs typeface="Times New Roman"/>
              </a:rPr>
              <a:t>p</a:t>
            </a:r>
            <a:r>
              <a:rPr sz="1200" b="1" spc="5" dirty="0">
                <a:solidFill>
                  <a:srgbClr val="231F20"/>
                </a:solidFill>
                <a:latin typeface="Times New Roman"/>
                <a:cs typeface="Times New Roman"/>
              </a:rPr>
              <a:t>t</a:t>
            </a:r>
            <a:r>
              <a:rPr sz="1200" b="1" spc="-55" dirty="0">
                <a:solidFill>
                  <a:srgbClr val="231F20"/>
                </a:solidFill>
                <a:latin typeface="Times New Roman"/>
                <a:cs typeface="Times New Roman"/>
              </a:rPr>
              <a:t>r</a:t>
            </a:r>
            <a:r>
              <a:rPr sz="1200" b="1" spc="20" dirty="0">
                <a:solidFill>
                  <a:srgbClr val="231F20"/>
                </a:solidFill>
                <a:latin typeface="Times New Roman"/>
                <a:cs typeface="Times New Roman"/>
              </a:rPr>
              <a:t>o</a:t>
            </a:r>
            <a:r>
              <a:rPr sz="1200" b="1" spc="25" dirty="0">
                <a:solidFill>
                  <a:srgbClr val="231F20"/>
                </a:solidFill>
                <a:latin typeface="Times New Roman"/>
                <a:cs typeface="Times New Roman"/>
              </a:rPr>
              <a:t>n</a:t>
            </a:r>
            <a:r>
              <a:rPr sz="1200" b="1" spc="-65" dirty="0">
                <a:solidFill>
                  <a:srgbClr val="231F20"/>
                </a:solidFill>
                <a:latin typeface="Times New Roman"/>
                <a:cs typeface="Times New Roman"/>
              </a:rPr>
              <a:t> </a:t>
            </a:r>
            <a:r>
              <a:rPr sz="1200" b="1" spc="-10" dirty="0">
                <a:solidFill>
                  <a:srgbClr val="231F20"/>
                </a:solidFill>
                <a:latin typeface="Times New Roman"/>
                <a:cs typeface="Times New Roman"/>
              </a:rPr>
              <a:t>fo</a:t>
            </a:r>
            <a:r>
              <a:rPr sz="1200" b="1" spc="-5" dirty="0">
                <a:solidFill>
                  <a:srgbClr val="231F20"/>
                </a:solidFill>
                <a:latin typeface="Times New Roman"/>
                <a:cs typeface="Times New Roman"/>
              </a:rPr>
              <a:t>r</a:t>
            </a:r>
            <a:r>
              <a:rPr sz="1200" b="1" spc="-65" dirty="0">
                <a:solidFill>
                  <a:srgbClr val="231F20"/>
                </a:solidFill>
                <a:latin typeface="Times New Roman"/>
                <a:cs typeface="Times New Roman"/>
              </a:rPr>
              <a:t> </a:t>
            </a:r>
            <a:r>
              <a:rPr sz="1200" b="1" spc="-105" dirty="0">
                <a:solidFill>
                  <a:srgbClr val="231F20"/>
                </a:solidFill>
                <a:latin typeface="Times New Roman"/>
                <a:cs typeface="Times New Roman"/>
              </a:rPr>
              <a:t>F</a:t>
            </a:r>
            <a:r>
              <a:rPr sz="1200" b="1" spc="-30" dirty="0">
                <a:solidFill>
                  <a:srgbClr val="231F20"/>
                </a:solidFill>
                <a:latin typeface="Times New Roman"/>
                <a:cs typeface="Times New Roman"/>
              </a:rPr>
              <a:t>a</a:t>
            </a:r>
            <a:r>
              <a:rPr sz="1200" b="1" spc="-35" dirty="0">
                <a:solidFill>
                  <a:srgbClr val="231F20"/>
                </a:solidFill>
                <a:latin typeface="Times New Roman"/>
                <a:cs typeface="Times New Roman"/>
              </a:rPr>
              <a:t>c</a:t>
            </a:r>
            <a:r>
              <a:rPr sz="1200" b="1" spc="5" dirty="0">
                <a:solidFill>
                  <a:srgbClr val="231F20"/>
                </a:solidFill>
                <a:latin typeface="Times New Roman"/>
                <a:cs typeface="Times New Roman"/>
              </a:rPr>
              <a:t>e</a:t>
            </a:r>
            <a:r>
              <a:rPr sz="1200" b="1" spc="-65" dirty="0">
                <a:solidFill>
                  <a:srgbClr val="231F20"/>
                </a:solidFill>
                <a:latin typeface="Times New Roman"/>
                <a:cs typeface="Times New Roman"/>
              </a:rPr>
              <a:t> </a:t>
            </a:r>
            <a:r>
              <a:rPr sz="1200" b="1" spc="-95" dirty="0">
                <a:solidFill>
                  <a:srgbClr val="231F20"/>
                </a:solidFill>
                <a:latin typeface="Times New Roman"/>
                <a:cs typeface="Times New Roman"/>
              </a:rPr>
              <a:t>A</a:t>
            </a:r>
            <a:r>
              <a:rPr sz="1200" b="1" spc="5" dirty="0">
                <a:solidFill>
                  <a:srgbClr val="231F20"/>
                </a:solidFill>
                <a:latin typeface="Times New Roman"/>
                <a:cs typeface="Times New Roman"/>
              </a:rPr>
              <a:t>l</a:t>
            </a:r>
            <a:r>
              <a:rPr sz="1200" b="1" spc="-5" dirty="0">
                <a:solidFill>
                  <a:srgbClr val="231F20"/>
                </a:solidFill>
                <a:latin typeface="Times New Roman"/>
                <a:cs typeface="Times New Roman"/>
              </a:rPr>
              <a:t>i</a:t>
            </a:r>
            <a:r>
              <a:rPr sz="1200" b="1" spc="20" dirty="0">
                <a:solidFill>
                  <a:srgbClr val="231F20"/>
                </a:solidFill>
                <a:latin typeface="Times New Roman"/>
                <a:cs typeface="Times New Roman"/>
              </a:rPr>
              <a:t>g</a:t>
            </a:r>
            <a:r>
              <a:rPr sz="1200" b="1" spc="5" dirty="0">
                <a:solidFill>
                  <a:srgbClr val="231F20"/>
                </a:solidFill>
                <a:latin typeface="Times New Roman"/>
                <a:cs typeface="Times New Roman"/>
              </a:rPr>
              <a:t>nment</a:t>
            </a:r>
            <a:endParaRPr sz="1200">
              <a:latin typeface="Times New Roman"/>
              <a:cs typeface="Times New Roman"/>
            </a:endParaRPr>
          </a:p>
          <a:p>
            <a:pPr marL="12700" marR="5080" algn="just">
              <a:lnSpc>
                <a:spcPts val="1140"/>
              </a:lnSpc>
              <a:spcBef>
                <a:spcPts val="815"/>
              </a:spcBef>
            </a:pPr>
            <a:r>
              <a:rPr sz="1000" spc="10" dirty="0">
                <a:solidFill>
                  <a:srgbClr val="231F20"/>
                </a:solidFill>
                <a:latin typeface="Calibri"/>
                <a:cs typeface="Calibri"/>
              </a:rPr>
              <a:t>The </a:t>
            </a:r>
            <a:r>
              <a:rPr sz="1000" spc="-45" dirty="0">
                <a:solidFill>
                  <a:srgbClr val="231F20"/>
                </a:solidFill>
                <a:latin typeface="Calibri"/>
                <a:cs typeface="Calibri"/>
              </a:rPr>
              <a:t>face</a:t>
            </a:r>
            <a:r>
              <a:rPr sz="1000" spc="-40" dirty="0">
                <a:solidFill>
                  <a:srgbClr val="231F20"/>
                </a:solidFill>
                <a:latin typeface="Calibri"/>
                <a:cs typeface="Calibri"/>
              </a:rPr>
              <a:t> </a:t>
            </a:r>
            <a:r>
              <a:rPr sz="1000" spc="-10" dirty="0">
                <a:solidFill>
                  <a:srgbClr val="231F20"/>
                </a:solidFill>
                <a:latin typeface="Calibri"/>
                <a:cs typeface="Calibri"/>
              </a:rPr>
              <a:t>alignment</a:t>
            </a:r>
            <a:r>
              <a:rPr sz="1000" spc="-5" dirty="0">
                <a:solidFill>
                  <a:srgbClr val="231F20"/>
                </a:solidFill>
                <a:latin typeface="Calibri"/>
                <a:cs typeface="Calibri"/>
              </a:rPr>
              <a:t> is </a:t>
            </a:r>
            <a:r>
              <a:rPr sz="1000" spc="-30" dirty="0">
                <a:solidFill>
                  <a:srgbClr val="231F20"/>
                </a:solidFill>
                <a:latin typeface="Calibri"/>
                <a:cs typeface="Calibri"/>
              </a:rPr>
              <a:t>one</a:t>
            </a:r>
            <a:r>
              <a:rPr sz="1000" spc="165" dirty="0">
                <a:solidFill>
                  <a:srgbClr val="231F20"/>
                </a:solidFill>
                <a:latin typeface="Calibri"/>
                <a:cs typeface="Calibri"/>
              </a:rPr>
              <a:t> </a:t>
            </a:r>
            <a:r>
              <a:rPr sz="1000" spc="-15" dirty="0">
                <a:solidFill>
                  <a:srgbClr val="231F20"/>
                </a:solidFill>
                <a:latin typeface="Calibri"/>
                <a:cs typeface="Calibri"/>
              </a:rPr>
              <a:t>of</a:t>
            </a:r>
            <a:r>
              <a:rPr sz="1000" spc="195" dirty="0">
                <a:solidFill>
                  <a:srgbClr val="231F20"/>
                </a:solidFill>
                <a:latin typeface="Calibri"/>
                <a:cs typeface="Calibri"/>
              </a:rPr>
              <a:t> </a:t>
            </a:r>
            <a:r>
              <a:rPr sz="1000" spc="-40" dirty="0">
                <a:solidFill>
                  <a:srgbClr val="231F20"/>
                </a:solidFill>
                <a:latin typeface="Calibri"/>
                <a:cs typeface="Calibri"/>
              </a:rPr>
              <a:t>the</a:t>
            </a:r>
            <a:r>
              <a:rPr sz="1000" spc="145" dirty="0">
                <a:solidFill>
                  <a:srgbClr val="231F20"/>
                </a:solidFill>
                <a:latin typeface="Calibri"/>
                <a:cs typeface="Calibri"/>
              </a:rPr>
              <a:t> </a:t>
            </a:r>
            <a:r>
              <a:rPr sz="1000" spc="-5" dirty="0">
                <a:solidFill>
                  <a:srgbClr val="231F20"/>
                </a:solidFill>
                <a:latin typeface="Calibri"/>
                <a:cs typeface="Calibri"/>
              </a:rPr>
              <a:t>important </a:t>
            </a:r>
            <a:r>
              <a:rPr sz="1000" spc="-45" dirty="0">
                <a:solidFill>
                  <a:srgbClr val="231F20"/>
                </a:solidFill>
                <a:latin typeface="Calibri"/>
                <a:cs typeface="Calibri"/>
              </a:rPr>
              <a:t>stages</a:t>
            </a:r>
            <a:r>
              <a:rPr sz="1000" spc="135" dirty="0">
                <a:solidFill>
                  <a:srgbClr val="231F20"/>
                </a:solidFill>
                <a:latin typeface="Calibri"/>
                <a:cs typeface="Calibri"/>
              </a:rPr>
              <a:t> </a:t>
            </a:r>
            <a:r>
              <a:rPr sz="1000" spc="-15" dirty="0">
                <a:solidFill>
                  <a:srgbClr val="231F20"/>
                </a:solidFill>
                <a:latin typeface="Calibri"/>
                <a:cs typeface="Calibri"/>
              </a:rPr>
              <a:t>of</a:t>
            </a:r>
            <a:r>
              <a:rPr sz="1000" spc="200" dirty="0">
                <a:solidFill>
                  <a:srgbClr val="231F20"/>
                </a:solidFill>
                <a:latin typeface="Calibri"/>
                <a:cs typeface="Calibri"/>
              </a:rPr>
              <a:t> </a:t>
            </a:r>
            <a:r>
              <a:rPr sz="1000" spc="-40" dirty="0">
                <a:solidFill>
                  <a:srgbClr val="231F20"/>
                </a:solidFill>
                <a:latin typeface="Calibri"/>
                <a:cs typeface="Calibri"/>
              </a:rPr>
              <a:t>the </a:t>
            </a:r>
            <a:r>
              <a:rPr sz="1000" spc="-35" dirty="0">
                <a:solidFill>
                  <a:srgbClr val="231F20"/>
                </a:solidFill>
                <a:latin typeface="Calibri"/>
                <a:cs typeface="Calibri"/>
              </a:rPr>
              <a:t> </a:t>
            </a:r>
            <a:r>
              <a:rPr sz="1000" spc="-45" dirty="0">
                <a:solidFill>
                  <a:srgbClr val="231F20"/>
                </a:solidFill>
                <a:latin typeface="Calibri"/>
                <a:cs typeface="Calibri"/>
              </a:rPr>
              <a:t>face </a:t>
            </a:r>
            <a:r>
              <a:rPr sz="1000" spc="-10" dirty="0">
                <a:solidFill>
                  <a:srgbClr val="231F20"/>
                </a:solidFill>
                <a:latin typeface="Calibri"/>
                <a:cs typeface="Calibri"/>
              </a:rPr>
              <a:t>recognition. </a:t>
            </a:r>
            <a:r>
              <a:rPr sz="1000" spc="-30" dirty="0">
                <a:solidFill>
                  <a:srgbClr val="231F20"/>
                </a:solidFill>
                <a:latin typeface="Calibri"/>
                <a:cs typeface="Calibri"/>
              </a:rPr>
              <a:t>Moreover, </a:t>
            </a:r>
            <a:r>
              <a:rPr sz="1000" spc="-45" dirty="0">
                <a:solidFill>
                  <a:srgbClr val="231F20"/>
                </a:solidFill>
                <a:latin typeface="Calibri"/>
                <a:cs typeface="Calibri"/>
              </a:rPr>
              <a:t>face </a:t>
            </a:r>
            <a:r>
              <a:rPr sz="1000" spc="-10" dirty="0">
                <a:solidFill>
                  <a:srgbClr val="231F20"/>
                </a:solidFill>
                <a:latin typeface="Calibri"/>
                <a:cs typeface="Calibri"/>
              </a:rPr>
              <a:t>alignment </a:t>
            </a:r>
            <a:r>
              <a:rPr sz="1000" spc="-5" dirty="0">
                <a:solidFill>
                  <a:srgbClr val="231F20"/>
                </a:solidFill>
                <a:latin typeface="Calibri"/>
                <a:cs typeface="Calibri"/>
              </a:rPr>
              <a:t>is </a:t>
            </a:r>
            <a:r>
              <a:rPr sz="1000" spc="-25" dirty="0">
                <a:solidFill>
                  <a:srgbClr val="231F20"/>
                </a:solidFill>
                <a:latin typeface="Calibri"/>
                <a:cs typeface="Calibri"/>
              </a:rPr>
              <a:t>also </a:t>
            </a:r>
            <a:r>
              <a:rPr sz="1000" spc="-30" dirty="0">
                <a:solidFill>
                  <a:srgbClr val="231F20"/>
                </a:solidFill>
                <a:latin typeface="Calibri"/>
                <a:cs typeface="Calibri"/>
              </a:rPr>
              <a:t>used </a:t>
            </a:r>
            <a:r>
              <a:rPr sz="1000" spc="-10" dirty="0">
                <a:solidFill>
                  <a:srgbClr val="231F20"/>
                </a:solidFill>
                <a:latin typeface="Calibri"/>
                <a:cs typeface="Calibri"/>
              </a:rPr>
              <a:t>for </a:t>
            </a:r>
            <a:r>
              <a:rPr sz="1000" spc="-5" dirty="0">
                <a:solidFill>
                  <a:srgbClr val="231F20"/>
                </a:solidFill>
                <a:latin typeface="Calibri"/>
                <a:cs typeface="Calibri"/>
              </a:rPr>
              <a:t> </a:t>
            </a:r>
            <a:r>
              <a:rPr sz="1000" spc="-20" dirty="0">
                <a:solidFill>
                  <a:srgbClr val="231F20"/>
                </a:solidFill>
                <a:latin typeface="Calibri"/>
                <a:cs typeface="Calibri"/>
              </a:rPr>
              <a:t>other </a:t>
            </a:r>
            <a:r>
              <a:rPr sz="1000" spc="-40" dirty="0">
                <a:solidFill>
                  <a:srgbClr val="231F20"/>
                </a:solidFill>
                <a:latin typeface="Calibri"/>
                <a:cs typeface="Calibri"/>
              </a:rPr>
              <a:t>face </a:t>
            </a:r>
            <a:r>
              <a:rPr sz="1000" spc="-20" dirty="0">
                <a:solidFill>
                  <a:srgbClr val="231F20"/>
                </a:solidFill>
                <a:latin typeface="Calibri"/>
                <a:cs typeface="Calibri"/>
              </a:rPr>
              <a:t>processing </a:t>
            </a:r>
            <a:r>
              <a:rPr sz="1000" spc="-10" dirty="0">
                <a:solidFill>
                  <a:srgbClr val="231F20"/>
                </a:solidFill>
                <a:latin typeface="Calibri"/>
                <a:cs typeface="Calibri"/>
              </a:rPr>
              <a:t>applications, </a:t>
            </a:r>
            <a:r>
              <a:rPr sz="1000" spc="-15" dirty="0">
                <a:solidFill>
                  <a:srgbClr val="231F20"/>
                </a:solidFill>
                <a:latin typeface="Calibri"/>
                <a:cs typeface="Calibri"/>
              </a:rPr>
              <a:t>such </a:t>
            </a:r>
            <a:r>
              <a:rPr sz="1000" spc="-45" dirty="0">
                <a:solidFill>
                  <a:srgbClr val="231F20"/>
                </a:solidFill>
                <a:latin typeface="Calibri"/>
                <a:cs typeface="Calibri"/>
              </a:rPr>
              <a:t>as </a:t>
            </a:r>
            <a:r>
              <a:rPr sz="1000" spc="-40" dirty="0">
                <a:solidFill>
                  <a:srgbClr val="231F20"/>
                </a:solidFill>
                <a:latin typeface="Calibri"/>
                <a:cs typeface="Calibri"/>
              </a:rPr>
              <a:t>face </a:t>
            </a:r>
            <a:r>
              <a:rPr sz="1000" spc="-5" dirty="0">
                <a:solidFill>
                  <a:srgbClr val="231F20"/>
                </a:solidFill>
                <a:latin typeface="Calibri"/>
                <a:cs typeface="Calibri"/>
              </a:rPr>
              <a:t>modeling </a:t>
            </a:r>
            <a:r>
              <a:rPr sz="1000" spc="-10" dirty="0">
                <a:solidFill>
                  <a:srgbClr val="231F20"/>
                </a:solidFill>
                <a:latin typeface="Calibri"/>
                <a:cs typeface="Calibri"/>
              </a:rPr>
              <a:t>and </a:t>
            </a:r>
            <a:r>
              <a:rPr sz="1000" spc="-215" dirty="0">
                <a:solidFill>
                  <a:srgbClr val="231F20"/>
                </a:solidFill>
                <a:latin typeface="Calibri"/>
                <a:cs typeface="Calibri"/>
              </a:rPr>
              <a:t> </a:t>
            </a:r>
            <a:r>
              <a:rPr sz="1000" spc="-20" dirty="0">
                <a:solidFill>
                  <a:srgbClr val="231F20"/>
                </a:solidFill>
                <a:latin typeface="Calibri"/>
                <a:cs typeface="Calibri"/>
              </a:rPr>
              <a:t>synthesis. </a:t>
            </a:r>
            <a:r>
              <a:rPr sz="1000" dirty="0">
                <a:solidFill>
                  <a:srgbClr val="231F20"/>
                </a:solidFill>
                <a:latin typeface="Calibri"/>
                <a:cs typeface="Calibri"/>
              </a:rPr>
              <a:t>Its </a:t>
            </a:r>
            <a:r>
              <a:rPr sz="1000" spc="-25" dirty="0">
                <a:solidFill>
                  <a:srgbClr val="231F20"/>
                </a:solidFill>
                <a:latin typeface="Calibri"/>
                <a:cs typeface="Calibri"/>
              </a:rPr>
              <a:t>objective </a:t>
            </a:r>
            <a:r>
              <a:rPr sz="1000" spc="-5" dirty="0">
                <a:solidFill>
                  <a:srgbClr val="231F20"/>
                </a:solidFill>
                <a:latin typeface="Calibri"/>
                <a:cs typeface="Calibri"/>
              </a:rPr>
              <a:t>is </a:t>
            </a:r>
            <a:r>
              <a:rPr sz="1000" spc="-25" dirty="0">
                <a:solidFill>
                  <a:srgbClr val="231F20"/>
                </a:solidFill>
                <a:latin typeface="Calibri"/>
                <a:cs typeface="Calibri"/>
              </a:rPr>
              <a:t>to </a:t>
            </a:r>
            <a:r>
              <a:rPr sz="1000" spc="-10" dirty="0">
                <a:solidFill>
                  <a:srgbClr val="231F20"/>
                </a:solidFill>
                <a:latin typeface="Calibri"/>
                <a:cs typeface="Calibri"/>
              </a:rPr>
              <a:t>localize </a:t>
            </a:r>
            <a:r>
              <a:rPr sz="1000" spc="-35" dirty="0">
                <a:solidFill>
                  <a:srgbClr val="231F20"/>
                </a:solidFill>
                <a:latin typeface="Calibri"/>
                <a:cs typeface="Calibri"/>
              </a:rPr>
              <a:t>the feature </a:t>
            </a:r>
            <a:r>
              <a:rPr sz="1000" spc="-5" dirty="0">
                <a:solidFill>
                  <a:srgbClr val="231F20"/>
                </a:solidFill>
                <a:latin typeface="Calibri"/>
                <a:cs typeface="Calibri"/>
              </a:rPr>
              <a:t>points </a:t>
            </a:r>
            <a:r>
              <a:rPr sz="1000" dirty="0">
                <a:solidFill>
                  <a:srgbClr val="231F20"/>
                </a:solidFill>
                <a:latin typeface="Calibri"/>
                <a:cs typeface="Calibri"/>
              </a:rPr>
              <a:t>on </a:t>
            </a:r>
            <a:r>
              <a:rPr sz="1000" spc="-40" dirty="0">
                <a:solidFill>
                  <a:srgbClr val="231F20"/>
                </a:solidFill>
                <a:latin typeface="Calibri"/>
                <a:cs typeface="Calibri"/>
              </a:rPr>
              <a:t>face </a:t>
            </a:r>
            <a:r>
              <a:rPr sz="1000" spc="-215" dirty="0">
                <a:solidFill>
                  <a:srgbClr val="231F20"/>
                </a:solidFill>
                <a:latin typeface="Calibri"/>
                <a:cs typeface="Calibri"/>
              </a:rPr>
              <a:t> </a:t>
            </a:r>
            <a:r>
              <a:rPr sz="1000" spc="-25" dirty="0">
                <a:solidFill>
                  <a:srgbClr val="231F20"/>
                </a:solidFill>
                <a:latin typeface="Calibri"/>
                <a:cs typeface="Calibri"/>
              </a:rPr>
              <a:t>images </a:t>
            </a:r>
            <a:r>
              <a:rPr sz="1000" spc="-15" dirty="0">
                <a:solidFill>
                  <a:srgbClr val="231F20"/>
                </a:solidFill>
                <a:latin typeface="Calibri"/>
                <a:cs typeface="Calibri"/>
              </a:rPr>
              <a:t>such </a:t>
            </a:r>
            <a:r>
              <a:rPr sz="1000" spc="-45" dirty="0">
                <a:solidFill>
                  <a:srgbClr val="231F20"/>
                </a:solidFill>
                <a:latin typeface="Calibri"/>
                <a:cs typeface="Calibri"/>
              </a:rPr>
              <a:t>as </a:t>
            </a:r>
            <a:r>
              <a:rPr sz="1000" spc="-40" dirty="0">
                <a:solidFill>
                  <a:srgbClr val="231F20"/>
                </a:solidFill>
                <a:latin typeface="Calibri"/>
                <a:cs typeface="Calibri"/>
              </a:rPr>
              <a:t>the </a:t>
            </a:r>
            <a:r>
              <a:rPr sz="1000" spc="-10" dirty="0">
                <a:solidFill>
                  <a:srgbClr val="231F20"/>
                </a:solidFill>
                <a:latin typeface="Calibri"/>
                <a:cs typeface="Calibri"/>
              </a:rPr>
              <a:t>contour points </a:t>
            </a:r>
            <a:r>
              <a:rPr sz="1000" spc="-15" dirty="0">
                <a:solidFill>
                  <a:srgbClr val="231F20"/>
                </a:solidFill>
                <a:latin typeface="Calibri"/>
                <a:cs typeface="Calibri"/>
              </a:rPr>
              <a:t>of </a:t>
            </a:r>
            <a:r>
              <a:rPr sz="1000" spc="-50" dirty="0">
                <a:solidFill>
                  <a:srgbClr val="231F20"/>
                </a:solidFill>
                <a:latin typeface="Calibri"/>
                <a:cs typeface="Calibri"/>
              </a:rPr>
              <a:t>eye, </a:t>
            </a:r>
            <a:r>
              <a:rPr sz="1000" spc="-30" dirty="0">
                <a:solidFill>
                  <a:srgbClr val="231F20"/>
                </a:solidFill>
                <a:latin typeface="Calibri"/>
                <a:cs typeface="Calibri"/>
              </a:rPr>
              <a:t>nose, </a:t>
            </a:r>
            <a:r>
              <a:rPr sz="1000" spc="-10" dirty="0">
                <a:solidFill>
                  <a:srgbClr val="231F20"/>
                </a:solidFill>
                <a:latin typeface="Calibri"/>
                <a:cs typeface="Calibri"/>
              </a:rPr>
              <a:t>mouth, </a:t>
            </a:r>
            <a:r>
              <a:rPr sz="1000" spc="-15" dirty="0">
                <a:solidFill>
                  <a:srgbClr val="231F20"/>
                </a:solidFill>
                <a:latin typeface="Calibri"/>
                <a:cs typeface="Calibri"/>
              </a:rPr>
              <a:t>and </a:t>
            </a:r>
            <a:r>
              <a:rPr sz="1000" spc="-10" dirty="0">
                <a:solidFill>
                  <a:srgbClr val="231F20"/>
                </a:solidFill>
                <a:latin typeface="Calibri"/>
                <a:cs typeface="Calibri"/>
              </a:rPr>
              <a:t> </a:t>
            </a:r>
            <a:r>
              <a:rPr sz="1000" spc="-40" dirty="0">
                <a:solidFill>
                  <a:srgbClr val="231F20"/>
                </a:solidFill>
                <a:latin typeface="Calibri"/>
                <a:cs typeface="Calibri"/>
              </a:rPr>
              <a:t>face</a:t>
            </a:r>
            <a:r>
              <a:rPr sz="1000" spc="-5" dirty="0">
                <a:solidFill>
                  <a:srgbClr val="231F20"/>
                </a:solidFill>
                <a:latin typeface="Calibri"/>
                <a:cs typeface="Calibri"/>
              </a:rPr>
              <a:t> (illustrated</a:t>
            </a:r>
            <a:r>
              <a:rPr sz="1000" dirty="0">
                <a:solidFill>
                  <a:srgbClr val="231F20"/>
                </a:solidFill>
                <a:latin typeface="Calibri"/>
                <a:cs typeface="Calibri"/>
              </a:rPr>
              <a:t> </a:t>
            </a:r>
            <a:r>
              <a:rPr sz="1000" spc="25" dirty="0">
                <a:solidFill>
                  <a:srgbClr val="231F20"/>
                </a:solidFill>
                <a:latin typeface="Calibri"/>
                <a:cs typeface="Calibri"/>
              </a:rPr>
              <a:t>in</a:t>
            </a:r>
            <a:r>
              <a:rPr sz="1000" dirty="0">
                <a:solidFill>
                  <a:srgbClr val="231F20"/>
                </a:solidFill>
                <a:latin typeface="Calibri"/>
                <a:cs typeface="Calibri"/>
              </a:rPr>
              <a:t> </a:t>
            </a:r>
            <a:r>
              <a:rPr sz="1000" dirty="0">
                <a:latin typeface="Calibri"/>
                <a:cs typeface="Calibri"/>
              </a:rPr>
              <a:t>Figure </a:t>
            </a:r>
            <a:r>
              <a:rPr sz="1000" spc="5" dirty="0">
                <a:latin typeface="Calibri"/>
                <a:cs typeface="Calibri"/>
              </a:rPr>
              <a:t>4</a:t>
            </a:r>
            <a:r>
              <a:rPr sz="1000" spc="5" dirty="0">
                <a:solidFill>
                  <a:srgbClr val="231F20"/>
                </a:solidFill>
                <a:latin typeface="Calibri"/>
                <a:cs typeface="Calibri"/>
              </a:rPr>
              <a:t>).</a:t>
            </a:r>
            <a:endParaRPr sz="1000">
              <a:latin typeface="Calibri"/>
              <a:cs typeface="Calibri"/>
            </a:endParaRPr>
          </a:p>
          <a:p>
            <a:pPr marL="201930" algn="just">
              <a:lnSpc>
                <a:spcPts val="1060"/>
              </a:lnSpc>
            </a:pPr>
            <a:r>
              <a:rPr sz="1000" spc="-10" dirty="0">
                <a:solidFill>
                  <a:srgbClr val="231F20"/>
                </a:solidFill>
                <a:latin typeface="Calibri"/>
                <a:cs typeface="Calibri"/>
              </a:rPr>
              <a:t>There</a:t>
            </a:r>
            <a:r>
              <a:rPr sz="1000" spc="240" dirty="0">
                <a:solidFill>
                  <a:srgbClr val="231F20"/>
                </a:solidFill>
                <a:latin typeface="Calibri"/>
                <a:cs typeface="Calibri"/>
              </a:rPr>
              <a:t> </a:t>
            </a:r>
            <a:r>
              <a:rPr sz="1000" spc="-40" dirty="0">
                <a:solidFill>
                  <a:srgbClr val="231F20"/>
                </a:solidFill>
                <a:latin typeface="Calibri"/>
                <a:cs typeface="Calibri"/>
              </a:rPr>
              <a:t>have</a:t>
            </a:r>
            <a:r>
              <a:rPr sz="1000" spc="245" dirty="0">
                <a:solidFill>
                  <a:srgbClr val="231F20"/>
                </a:solidFill>
                <a:latin typeface="Calibri"/>
                <a:cs typeface="Calibri"/>
              </a:rPr>
              <a:t> </a:t>
            </a:r>
            <a:r>
              <a:rPr sz="1000" spc="-40" dirty="0">
                <a:solidFill>
                  <a:srgbClr val="231F20"/>
                </a:solidFill>
                <a:latin typeface="Calibri"/>
                <a:cs typeface="Calibri"/>
              </a:rPr>
              <a:t>been</a:t>
            </a:r>
            <a:r>
              <a:rPr sz="1000" spc="245" dirty="0">
                <a:solidFill>
                  <a:srgbClr val="231F20"/>
                </a:solidFill>
                <a:latin typeface="Calibri"/>
                <a:cs typeface="Calibri"/>
              </a:rPr>
              <a:t> </a:t>
            </a:r>
            <a:r>
              <a:rPr sz="1000" spc="-15" dirty="0">
                <a:solidFill>
                  <a:srgbClr val="231F20"/>
                </a:solidFill>
                <a:latin typeface="Calibri"/>
                <a:cs typeface="Calibri"/>
              </a:rPr>
              <a:t>many</a:t>
            </a:r>
            <a:r>
              <a:rPr sz="1000" spc="245" dirty="0">
                <a:solidFill>
                  <a:srgbClr val="231F20"/>
                </a:solidFill>
                <a:latin typeface="Calibri"/>
                <a:cs typeface="Calibri"/>
              </a:rPr>
              <a:t> </a:t>
            </a:r>
            <a:r>
              <a:rPr sz="1000" spc="-40" dirty="0">
                <a:solidFill>
                  <a:srgbClr val="231F20"/>
                </a:solidFill>
                <a:latin typeface="Calibri"/>
                <a:cs typeface="Calibri"/>
              </a:rPr>
              <a:t>face</a:t>
            </a:r>
            <a:r>
              <a:rPr sz="1000" spc="240" dirty="0">
                <a:solidFill>
                  <a:srgbClr val="231F20"/>
                </a:solidFill>
                <a:latin typeface="Calibri"/>
                <a:cs typeface="Calibri"/>
              </a:rPr>
              <a:t> </a:t>
            </a:r>
            <a:r>
              <a:rPr sz="1000" spc="-10" dirty="0">
                <a:solidFill>
                  <a:srgbClr val="231F20"/>
                </a:solidFill>
                <a:latin typeface="Calibri"/>
                <a:cs typeface="Calibri"/>
              </a:rPr>
              <a:t>alignment</a:t>
            </a:r>
            <a:r>
              <a:rPr sz="1000" spc="245" dirty="0">
                <a:solidFill>
                  <a:srgbClr val="231F20"/>
                </a:solidFill>
                <a:latin typeface="Calibri"/>
                <a:cs typeface="Calibri"/>
              </a:rPr>
              <a:t> </a:t>
            </a:r>
            <a:r>
              <a:rPr sz="1000" spc="-20" dirty="0">
                <a:solidFill>
                  <a:srgbClr val="231F20"/>
                </a:solidFill>
                <a:latin typeface="Calibri"/>
                <a:cs typeface="Calibri"/>
              </a:rPr>
              <a:t>methods.</a:t>
            </a:r>
            <a:r>
              <a:rPr sz="1000" spc="245" dirty="0">
                <a:solidFill>
                  <a:srgbClr val="231F20"/>
                </a:solidFill>
                <a:latin typeface="Calibri"/>
                <a:cs typeface="Calibri"/>
              </a:rPr>
              <a:t> </a:t>
            </a:r>
            <a:r>
              <a:rPr sz="1000" spc="-20" dirty="0">
                <a:solidFill>
                  <a:srgbClr val="231F20"/>
                </a:solidFill>
                <a:latin typeface="Calibri"/>
                <a:cs typeface="Calibri"/>
              </a:rPr>
              <a:t>Two</a:t>
            </a:r>
            <a:endParaRPr sz="1000">
              <a:latin typeface="Calibri"/>
              <a:cs typeface="Calibri"/>
            </a:endParaRPr>
          </a:p>
          <a:p>
            <a:pPr marL="12700" marR="5080" algn="just">
              <a:lnSpc>
                <a:spcPts val="1140"/>
              </a:lnSpc>
              <a:spcBef>
                <a:spcPts val="55"/>
              </a:spcBef>
            </a:pPr>
            <a:r>
              <a:rPr sz="1000" spc="-5" dirty="0">
                <a:solidFill>
                  <a:srgbClr val="231F20"/>
                </a:solidFill>
                <a:latin typeface="Calibri"/>
                <a:cs typeface="Calibri"/>
              </a:rPr>
              <a:t>popular</a:t>
            </a:r>
            <a:r>
              <a:rPr sz="1000" dirty="0">
                <a:solidFill>
                  <a:srgbClr val="231F20"/>
                </a:solidFill>
                <a:latin typeface="Calibri"/>
                <a:cs typeface="Calibri"/>
              </a:rPr>
              <a:t> </a:t>
            </a:r>
            <a:r>
              <a:rPr sz="1000" spc="-40" dirty="0">
                <a:solidFill>
                  <a:srgbClr val="231F20"/>
                </a:solidFill>
                <a:latin typeface="Calibri"/>
                <a:cs typeface="Calibri"/>
              </a:rPr>
              <a:t>face</a:t>
            </a:r>
            <a:r>
              <a:rPr sz="1000" spc="-35" dirty="0">
                <a:solidFill>
                  <a:srgbClr val="231F20"/>
                </a:solidFill>
                <a:latin typeface="Calibri"/>
                <a:cs typeface="Calibri"/>
              </a:rPr>
              <a:t> </a:t>
            </a:r>
            <a:r>
              <a:rPr sz="1000" spc="-10" dirty="0">
                <a:solidFill>
                  <a:srgbClr val="231F20"/>
                </a:solidFill>
                <a:latin typeface="Calibri"/>
                <a:cs typeface="Calibri"/>
              </a:rPr>
              <a:t>alignment</a:t>
            </a:r>
            <a:r>
              <a:rPr sz="1000" spc="-5" dirty="0">
                <a:solidFill>
                  <a:srgbClr val="231F20"/>
                </a:solidFill>
                <a:latin typeface="Calibri"/>
                <a:cs typeface="Calibri"/>
              </a:rPr>
              <a:t> </a:t>
            </a:r>
            <a:r>
              <a:rPr sz="1000" spc="-20" dirty="0">
                <a:solidFill>
                  <a:srgbClr val="231F20"/>
                </a:solidFill>
                <a:latin typeface="Calibri"/>
                <a:cs typeface="Calibri"/>
              </a:rPr>
              <a:t>methods</a:t>
            </a:r>
            <a:r>
              <a:rPr sz="1000" spc="-15" dirty="0">
                <a:solidFill>
                  <a:srgbClr val="231F20"/>
                </a:solidFill>
                <a:latin typeface="Calibri"/>
                <a:cs typeface="Calibri"/>
              </a:rPr>
              <a:t> </a:t>
            </a:r>
            <a:r>
              <a:rPr sz="1000" spc="-45" dirty="0">
                <a:solidFill>
                  <a:srgbClr val="231F20"/>
                </a:solidFill>
                <a:latin typeface="Calibri"/>
                <a:cs typeface="Calibri"/>
              </a:rPr>
              <a:t>are</a:t>
            </a:r>
            <a:r>
              <a:rPr sz="1000" spc="-40" dirty="0">
                <a:solidFill>
                  <a:srgbClr val="231F20"/>
                </a:solidFill>
                <a:latin typeface="Calibri"/>
                <a:cs typeface="Calibri"/>
              </a:rPr>
              <a:t> </a:t>
            </a:r>
            <a:r>
              <a:rPr sz="1000" spc="-25" dirty="0">
                <a:solidFill>
                  <a:srgbClr val="231F20"/>
                </a:solidFill>
                <a:latin typeface="Calibri"/>
                <a:cs typeface="Calibri"/>
              </a:rPr>
              <a:t>active</a:t>
            </a:r>
            <a:r>
              <a:rPr sz="1000" spc="-20" dirty="0">
                <a:solidFill>
                  <a:srgbClr val="231F20"/>
                </a:solidFill>
                <a:latin typeface="Calibri"/>
                <a:cs typeface="Calibri"/>
              </a:rPr>
              <a:t> </a:t>
            </a:r>
            <a:r>
              <a:rPr sz="1000" spc="-35" dirty="0">
                <a:solidFill>
                  <a:srgbClr val="231F20"/>
                </a:solidFill>
                <a:latin typeface="Calibri"/>
                <a:cs typeface="Calibri"/>
              </a:rPr>
              <a:t>shape</a:t>
            </a:r>
            <a:r>
              <a:rPr sz="1000" spc="-30" dirty="0">
                <a:solidFill>
                  <a:srgbClr val="231F20"/>
                </a:solidFill>
                <a:latin typeface="Calibri"/>
                <a:cs typeface="Calibri"/>
              </a:rPr>
              <a:t> </a:t>
            </a:r>
            <a:r>
              <a:rPr sz="1000" spc="-10" dirty="0">
                <a:solidFill>
                  <a:srgbClr val="231F20"/>
                </a:solidFill>
                <a:latin typeface="Calibri"/>
                <a:cs typeface="Calibri"/>
              </a:rPr>
              <a:t>model </a:t>
            </a:r>
            <a:r>
              <a:rPr sz="1000" spc="-5" dirty="0">
                <a:solidFill>
                  <a:srgbClr val="231F20"/>
                </a:solidFill>
                <a:latin typeface="Calibri"/>
                <a:cs typeface="Calibri"/>
              </a:rPr>
              <a:t> </a:t>
            </a:r>
            <a:r>
              <a:rPr sz="1000" spc="45" dirty="0">
                <a:solidFill>
                  <a:srgbClr val="231F20"/>
                </a:solidFill>
                <a:latin typeface="Calibri"/>
                <a:cs typeface="Calibri"/>
              </a:rPr>
              <a:t>(ASM) </a:t>
            </a:r>
            <a:r>
              <a:rPr sz="1000" spc="-10" dirty="0">
                <a:solidFill>
                  <a:srgbClr val="231F20"/>
                </a:solidFill>
                <a:latin typeface="Calibri"/>
                <a:cs typeface="Calibri"/>
              </a:rPr>
              <a:t>and </a:t>
            </a:r>
            <a:r>
              <a:rPr sz="1000" spc="-25" dirty="0">
                <a:solidFill>
                  <a:srgbClr val="231F20"/>
                </a:solidFill>
                <a:latin typeface="Calibri"/>
                <a:cs typeface="Calibri"/>
              </a:rPr>
              <a:t>active</a:t>
            </a:r>
            <a:r>
              <a:rPr sz="1000" spc="-20" dirty="0">
                <a:solidFill>
                  <a:srgbClr val="231F20"/>
                </a:solidFill>
                <a:latin typeface="Calibri"/>
                <a:cs typeface="Calibri"/>
              </a:rPr>
              <a:t> </a:t>
            </a:r>
            <a:r>
              <a:rPr sz="1000" spc="-30" dirty="0">
                <a:solidFill>
                  <a:srgbClr val="231F20"/>
                </a:solidFill>
                <a:latin typeface="Calibri"/>
                <a:cs typeface="Calibri"/>
              </a:rPr>
              <a:t>appearance</a:t>
            </a:r>
            <a:r>
              <a:rPr sz="1000" spc="-25" dirty="0">
                <a:solidFill>
                  <a:srgbClr val="231F20"/>
                </a:solidFill>
                <a:latin typeface="Calibri"/>
                <a:cs typeface="Calibri"/>
              </a:rPr>
              <a:t> </a:t>
            </a:r>
            <a:r>
              <a:rPr sz="1000" spc="-10" dirty="0">
                <a:solidFill>
                  <a:srgbClr val="231F20"/>
                </a:solidFill>
                <a:latin typeface="Calibri"/>
                <a:cs typeface="Calibri"/>
              </a:rPr>
              <a:t>model </a:t>
            </a:r>
            <a:r>
              <a:rPr sz="1000" spc="55" dirty="0">
                <a:solidFill>
                  <a:srgbClr val="231F20"/>
                </a:solidFill>
                <a:latin typeface="Calibri"/>
                <a:cs typeface="Calibri"/>
              </a:rPr>
              <a:t>(AAM) </a:t>
            </a:r>
            <a:r>
              <a:rPr sz="1000" spc="-20" dirty="0">
                <a:solidFill>
                  <a:srgbClr val="231F20"/>
                </a:solidFill>
                <a:latin typeface="Calibri"/>
                <a:cs typeface="Calibri"/>
              </a:rPr>
              <a:t>proposed</a:t>
            </a:r>
            <a:r>
              <a:rPr sz="1000" spc="-15" dirty="0">
                <a:solidFill>
                  <a:srgbClr val="231F20"/>
                </a:solidFill>
                <a:latin typeface="Calibri"/>
                <a:cs typeface="Calibri"/>
              </a:rPr>
              <a:t> </a:t>
            </a:r>
            <a:r>
              <a:rPr sz="1000" spc="-20" dirty="0">
                <a:solidFill>
                  <a:srgbClr val="231F20"/>
                </a:solidFill>
                <a:latin typeface="Calibri"/>
                <a:cs typeface="Calibri"/>
              </a:rPr>
              <a:t>by </a:t>
            </a:r>
            <a:r>
              <a:rPr sz="1000" spc="-15" dirty="0">
                <a:solidFill>
                  <a:srgbClr val="231F20"/>
                </a:solidFill>
                <a:latin typeface="Calibri"/>
                <a:cs typeface="Calibri"/>
              </a:rPr>
              <a:t> Cootes</a:t>
            </a:r>
            <a:r>
              <a:rPr sz="1000" spc="-10" dirty="0">
                <a:solidFill>
                  <a:srgbClr val="231F20"/>
                </a:solidFill>
                <a:latin typeface="Calibri"/>
                <a:cs typeface="Calibri"/>
              </a:rPr>
              <a:t> </a:t>
            </a:r>
            <a:r>
              <a:rPr sz="1000" spc="15" dirty="0">
                <a:solidFill>
                  <a:srgbClr val="231F20"/>
                </a:solidFill>
                <a:latin typeface="Calibri"/>
                <a:cs typeface="Calibri"/>
              </a:rPr>
              <a:t>[</a:t>
            </a:r>
            <a:r>
              <a:rPr sz="1000" spc="15" dirty="0">
                <a:latin typeface="Calibri"/>
                <a:cs typeface="Calibri"/>
              </a:rPr>
              <a:t>8</a:t>
            </a:r>
            <a:r>
              <a:rPr sz="1000" spc="15" dirty="0">
                <a:solidFill>
                  <a:srgbClr val="231F20"/>
                </a:solidFill>
                <a:latin typeface="Calibri"/>
                <a:cs typeface="Calibri"/>
              </a:rPr>
              <a:t>].</a:t>
            </a:r>
            <a:r>
              <a:rPr sz="1000" spc="20" dirty="0">
                <a:solidFill>
                  <a:srgbClr val="231F20"/>
                </a:solidFill>
                <a:latin typeface="Calibri"/>
                <a:cs typeface="Calibri"/>
              </a:rPr>
              <a:t> </a:t>
            </a:r>
            <a:r>
              <a:rPr sz="1000" spc="10" dirty="0">
                <a:solidFill>
                  <a:srgbClr val="231F20"/>
                </a:solidFill>
                <a:latin typeface="Calibri"/>
                <a:cs typeface="Calibri"/>
              </a:rPr>
              <a:t>The</a:t>
            </a:r>
            <a:r>
              <a:rPr sz="1000" spc="15" dirty="0">
                <a:solidFill>
                  <a:srgbClr val="231F20"/>
                </a:solidFill>
                <a:latin typeface="Calibri"/>
                <a:cs typeface="Calibri"/>
              </a:rPr>
              <a:t> </a:t>
            </a:r>
            <a:r>
              <a:rPr sz="1000" spc="-35" dirty="0">
                <a:solidFill>
                  <a:srgbClr val="231F20"/>
                </a:solidFill>
                <a:latin typeface="Calibri"/>
                <a:cs typeface="Calibri"/>
              </a:rPr>
              <a:t>two</a:t>
            </a:r>
            <a:r>
              <a:rPr sz="1000" spc="-30" dirty="0">
                <a:solidFill>
                  <a:srgbClr val="231F20"/>
                </a:solidFill>
                <a:latin typeface="Calibri"/>
                <a:cs typeface="Calibri"/>
              </a:rPr>
              <a:t> </a:t>
            </a:r>
            <a:r>
              <a:rPr sz="1000" spc="-20" dirty="0">
                <a:solidFill>
                  <a:srgbClr val="231F20"/>
                </a:solidFill>
                <a:latin typeface="Calibri"/>
                <a:cs typeface="Calibri"/>
              </a:rPr>
              <a:t>methods</a:t>
            </a:r>
            <a:r>
              <a:rPr sz="1000" spc="-15" dirty="0">
                <a:solidFill>
                  <a:srgbClr val="231F20"/>
                </a:solidFill>
                <a:latin typeface="Calibri"/>
                <a:cs typeface="Calibri"/>
              </a:rPr>
              <a:t> </a:t>
            </a:r>
            <a:r>
              <a:rPr sz="1000" spc="-35" dirty="0">
                <a:solidFill>
                  <a:srgbClr val="231F20"/>
                </a:solidFill>
                <a:latin typeface="Calibri"/>
                <a:cs typeface="Calibri"/>
              </a:rPr>
              <a:t>use</a:t>
            </a:r>
            <a:r>
              <a:rPr sz="1000" spc="-30" dirty="0">
                <a:solidFill>
                  <a:srgbClr val="231F20"/>
                </a:solidFill>
                <a:latin typeface="Calibri"/>
                <a:cs typeface="Calibri"/>
              </a:rPr>
              <a:t> </a:t>
            </a:r>
            <a:r>
              <a:rPr sz="1000" spc="-45" dirty="0">
                <a:solidFill>
                  <a:srgbClr val="231F20"/>
                </a:solidFill>
                <a:latin typeface="Calibri"/>
                <a:cs typeface="Calibri"/>
              </a:rPr>
              <a:t>a</a:t>
            </a:r>
            <a:r>
              <a:rPr sz="1000" spc="-40" dirty="0">
                <a:solidFill>
                  <a:srgbClr val="231F20"/>
                </a:solidFill>
                <a:latin typeface="Calibri"/>
                <a:cs typeface="Calibri"/>
              </a:rPr>
              <a:t> </a:t>
            </a:r>
            <a:r>
              <a:rPr sz="1000" spc="-15" dirty="0">
                <a:solidFill>
                  <a:srgbClr val="231F20"/>
                </a:solidFill>
                <a:latin typeface="Calibri"/>
                <a:cs typeface="Calibri"/>
              </a:rPr>
              <a:t>statistical</a:t>
            </a:r>
            <a:r>
              <a:rPr sz="1000" spc="-10" dirty="0">
                <a:solidFill>
                  <a:srgbClr val="231F20"/>
                </a:solidFill>
                <a:latin typeface="Calibri"/>
                <a:cs typeface="Calibri"/>
              </a:rPr>
              <a:t> model</a:t>
            </a:r>
            <a:r>
              <a:rPr sz="1000" spc="-5" dirty="0">
                <a:solidFill>
                  <a:srgbClr val="231F20"/>
                </a:solidFill>
                <a:latin typeface="Calibri"/>
                <a:cs typeface="Calibri"/>
              </a:rPr>
              <a:t> </a:t>
            </a:r>
            <a:r>
              <a:rPr sz="1000" spc="-25" dirty="0">
                <a:solidFill>
                  <a:srgbClr val="231F20"/>
                </a:solidFill>
                <a:latin typeface="Calibri"/>
                <a:cs typeface="Calibri"/>
              </a:rPr>
              <a:t>to </a:t>
            </a:r>
            <a:r>
              <a:rPr sz="1000" spc="-20" dirty="0">
                <a:solidFill>
                  <a:srgbClr val="231F20"/>
                </a:solidFill>
                <a:latin typeface="Calibri"/>
                <a:cs typeface="Calibri"/>
              </a:rPr>
              <a:t> </a:t>
            </a:r>
            <a:r>
              <a:rPr sz="1000" spc="-25" dirty="0">
                <a:solidFill>
                  <a:srgbClr val="231F20"/>
                </a:solidFill>
                <a:latin typeface="Calibri"/>
                <a:cs typeface="Calibri"/>
              </a:rPr>
              <a:t>parameterize </a:t>
            </a:r>
            <a:r>
              <a:rPr sz="1000" spc="-45" dirty="0">
                <a:solidFill>
                  <a:srgbClr val="231F20"/>
                </a:solidFill>
                <a:latin typeface="Calibri"/>
                <a:cs typeface="Calibri"/>
              </a:rPr>
              <a:t>a </a:t>
            </a:r>
            <a:r>
              <a:rPr sz="1000" spc="-40" dirty="0">
                <a:solidFill>
                  <a:srgbClr val="231F20"/>
                </a:solidFill>
                <a:latin typeface="Calibri"/>
                <a:cs typeface="Calibri"/>
              </a:rPr>
              <a:t>face </a:t>
            </a:r>
            <a:r>
              <a:rPr sz="1000" spc="-35" dirty="0">
                <a:solidFill>
                  <a:srgbClr val="231F20"/>
                </a:solidFill>
                <a:latin typeface="Calibri"/>
                <a:cs typeface="Calibri"/>
              </a:rPr>
              <a:t>shape </a:t>
            </a:r>
            <a:r>
              <a:rPr sz="1000" spc="-5" dirty="0">
                <a:solidFill>
                  <a:srgbClr val="231F20"/>
                </a:solidFill>
                <a:latin typeface="Calibri"/>
                <a:cs typeface="Calibri"/>
              </a:rPr>
              <a:t>with </a:t>
            </a:r>
            <a:r>
              <a:rPr sz="1000" spc="75" dirty="0">
                <a:solidFill>
                  <a:srgbClr val="231F20"/>
                </a:solidFill>
                <a:latin typeface="Calibri"/>
                <a:cs typeface="Calibri"/>
              </a:rPr>
              <a:t>PCA </a:t>
            </a:r>
            <a:r>
              <a:rPr sz="1000" spc="-20" dirty="0">
                <a:solidFill>
                  <a:srgbClr val="231F20"/>
                </a:solidFill>
                <a:latin typeface="Calibri"/>
                <a:cs typeface="Calibri"/>
              </a:rPr>
              <a:t>method. </a:t>
            </a:r>
            <a:r>
              <a:rPr sz="1000" spc="-25" dirty="0">
                <a:solidFill>
                  <a:srgbClr val="231F20"/>
                </a:solidFill>
                <a:latin typeface="Calibri"/>
                <a:cs typeface="Calibri"/>
              </a:rPr>
              <a:t>However, </a:t>
            </a:r>
            <a:r>
              <a:rPr sz="1000" spc="-10" dirty="0">
                <a:solidFill>
                  <a:srgbClr val="231F20"/>
                </a:solidFill>
                <a:latin typeface="Calibri"/>
                <a:cs typeface="Calibri"/>
              </a:rPr>
              <a:t>their </a:t>
            </a:r>
            <a:r>
              <a:rPr sz="1000" spc="-5" dirty="0">
                <a:solidFill>
                  <a:srgbClr val="231F20"/>
                </a:solidFill>
                <a:latin typeface="Calibri"/>
                <a:cs typeface="Calibri"/>
              </a:rPr>
              <a:t> </a:t>
            </a:r>
            <a:r>
              <a:rPr sz="1000" spc="-35" dirty="0">
                <a:solidFill>
                  <a:srgbClr val="231F20"/>
                </a:solidFill>
                <a:latin typeface="Calibri"/>
                <a:cs typeface="Calibri"/>
              </a:rPr>
              <a:t>feature</a:t>
            </a:r>
            <a:r>
              <a:rPr sz="1000" spc="-45" dirty="0">
                <a:solidFill>
                  <a:srgbClr val="231F20"/>
                </a:solidFill>
                <a:latin typeface="Calibri"/>
                <a:cs typeface="Calibri"/>
              </a:rPr>
              <a:t> </a:t>
            </a:r>
            <a:r>
              <a:rPr sz="1000" spc="-15" dirty="0">
                <a:solidFill>
                  <a:srgbClr val="231F20"/>
                </a:solidFill>
                <a:latin typeface="Calibri"/>
                <a:cs typeface="Calibri"/>
              </a:rPr>
              <a:t>model</a:t>
            </a:r>
            <a:r>
              <a:rPr sz="1000" spc="-40" dirty="0">
                <a:solidFill>
                  <a:srgbClr val="231F20"/>
                </a:solidFill>
                <a:latin typeface="Calibri"/>
                <a:cs typeface="Calibri"/>
              </a:rPr>
              <a:t> </a:t>
            </a:r>
            <a:r>
              <a:rPr sz="1000" spc="-10" dirty="0">
                <a:solidFill>
                  <a:srgbClr val="231F20"/>
                </a:solidFill>
                <a:latin typeface="Calibri"/>
                <a:cs typeface="Calibri"/>
              </a:rPr>
              <a:t>and</a:t>
            </a:r>
            <a:r>
              <a:rPr sz="1000" spc="-40" dirty="0">
                <a:solidFill>
                  <a:srgbClr val="231F20"/>
                </a:solidFill>
                <a:latin typeface="Calibri"/>
                <a:cs typeface="Calibri"/>
              </a:rPr>
              <a:t> </a:t>
            </a:r>
            <a:r>
              <a:rPr sz="1000" dirty="0">
                <a:solidFill>
                  <a:srgbClr val="231F20"/>
                </a:solidFill>
                <a:latin typeface="Calibri"/>
                <a:cs typeface="Calibri"/>
              </a:rPr>
              <a:t>optimization</a:t>
            </a:r>
            <a:r>
              <a:rPr sz="1000" spc="-45" dirty="0">
                <a:solidFill>
                  <a:srgbClr val="231F20"/>
                </a:solidFill>
                <a:latin typeface="Calibri"/>
                <a:cs typeface="Calibri"/>
              </a:rPr>
              <a:t> are</a:t>
            </a:r>
            <a:r>
              <a:rPr sz="1000" spc="-40" dirty="0">
                <a:solidFill>
                  <a:srgbClr val="231F20"/>
                </a:solidFill>
                <a:latin typeface="Calibri"/>
                <a:cs typeface="Calibri"/>
              </a:rPr>
              <a:t> </a:t>
            </a:r>
            <a:r>
              <a:rPr sz="1000" spc="-25" dirty="0">
                <a:solidFill>
                  <a:srgbClr val="231F20"/>
                </a:solidFill>
                <a:latin typeface="Calibri"/>
                <a:cs typeface="Calibri"/>
              </a:rPr>
              <a:t>diﬀerent.</a:t>
            </a:r>
            <a:r>
              <a:rPr sz="1000" spc="-40" dirty="0">
                <a:solidFill>
                  <a:srgbClr val="231F20"/>
                </a:solidFill>
                <a:latin typeface="Calibri"/>
                <a:cs typeface="Calibri"/>
              </a:rPr>
              <a:t> </a:t>
            </a:r>
            <a:r>
              <a:rPr sz="1000" spc="30" dirty="0">
                <a:solidFill>
                  <a:srgbClr val="231F20"/>
                </a:solidFill>
                <a:latin typeface="Calibri"/>
                <a:cs typeface="Calibri"/>
              </a:rPr>
              <a:t>ASM</a:t>
            </a:r>
            <a:r>
              <a:rPr sz="1000" spc="-45" dirty="0">
                <a:solidFill>
                  <a:srgbClr val="231F20"/>
                </a:solidFill>
                <a:latin typeface="Calibri"/>
                <a:cs typeface="Calibri"/>
              </a:rPr>
              <a:t> </a:t>
            </a:r>
            <a:r>
              <a:rPr sz="1000" spc="-5" dirty="0">
                <a:solidFill>
                  <a:srgbClr val="231F20"/>
                </a:solidFill>
                <a:latin typeface="Calibri"/>
                <a:cs typeface="Calibri"/>
              </a:rPr>
              <a:t>algorithm </a:t>
            </a:r>
            <a:r>
              <a:rPr sz="1000" spc="-210" dirty="0">
                <a:solidFill>
                  <a:srgbClr val="231F20"/>
                </a:solidFill>
                <a:latin typeface="Calibri"/>
                <a:cs typeface="Calibri"/>
              </a:rPr>
              <a:t> </a:t>
            </a:r>
            <a:r>
              <a:rPr sz="1000" spc="-30" dirty="0">
                <a:solidFill>
                  <a:srgbClr val="231F20"/>
                </a:solidFill>
                <a:latin typeface="Calibri"/>
                <a:cs typeface="Calibri"/>
              </a:rPr>
              <a:t>has </a:t>
            </a:r>
            <a:r>
              <a:rPr sz="1000" spc="-45" dirty="0">
                <a:solidFill>
                  <a:srgbClr val="231F20"/>
                </a:solidFill>
                <a:latin typeface="Calibri"/>
                <a:cs typeface="Calibri"/>
              </a:rPr>
              <a:t>a </a:t>
            </a:r>
            <a:r>
              <a:rPr sz="1000" spc="-30" dirty="0">
                <a:solidFill>
                  <a:srgbClr val="231F20"/>
                </a:solidFill>
                <a:latin typeface="Calibri"/>
                <a:cs typeface="Calibri"/>
              </a:rPr>
              <a:t>2-stage </a:t>
            </a:r>
            <a:r>
              <a:rPr sz="1000" spc="-15" dirty="0">
                <a:solidFill>
                  <a:srgbClr val="231F20"/>
                </a:solidFill>
                <a:latin typeface="Calibri"/>
                <a:cs typeface="Calibri"/>
              </a:rPr>
              <a:t>loop: </a:t>
            </a:r>
            <a:r>
              <a:rPr sz="1000" spc="20" dirty="0">
                <a:solidFill>
                  <a:srgbClr val="231F20"/>
                </a:solidFill>
                <a:latin typeface="Calibri"/>
                <a:cs typeface="Calibri"/>
              </a:rPr>
              <a:t>in </a:t>
            </a:r>
            <a:r>
              <a:rPr sz="1000" spc="-40" dirty="0">
                <a:solidFill>
                  <a:srgbClr val="231F20"/>
                </a:solidFill>
                <a:latin typeface="Calibri"/>
                <a:cs typeface="Calibri"/>
              </a:rPr>
              <a:t>the </a:t>
            </a:r>
            <a:r>
              <a:rPr sz="1000" spc="-15" dirty="0">
                <a:solidFill>
                  <a:srgbClr val="231F20"/>
                </a:solidFill>
                <a:latin typeface="Calibri"/>
                <a:cs typeface="Calibri"/>
              </a:rPr>
              <a:t>first </a:t>
            </a:r>
            <a:r>
              <a:rPr sz="1000" spc="-40" dirty="0">
                <a:solidFill>
                  <a:srgbClr val="231F20"/>
                </a:solidFill>
                <a:latin typeface="Calibri"/>
                <a:cs typeface="Calibri"/>
              </a:rPr>
              <a:t>stage, </a:t>
            </a:r>
            <a:r>
              <a:rPr sz="1000" spc="-15" dirty="0">
                <a:solidFill>
                  <a:srgbClr val="231F20"/>
                </a:solidFill>
                <a:latin typeface="Calibri"/>
                <a:cs typeface="Calibri"/>
              </a:rPr>
              <a:t>given </a:t>
            </a:r>
            <a:r>
              <a:rPr sz="1000" spc="-40" dirty="0">
                <a:solidFill>
                  <a:srgbClr val="231F20"/>
                </a:solidFill>
                <a:latin typeface="Calibri"/>
                <a:cs typeface="Calibri"/>
              </a:rPr>
              <a:t>the </a:t>
            </a:r>
            <a:r>
              <a:rPr sz="1000" spc="5" dirty="0">
                <a:solidFill>
                  <a:srgbClr val="231F20"/>
                </a:solidFill>
                <a:latin typeface="Calibri"/>
                <a:cs typeface="Calibri"/>
              </a:rPr>
              <a:t>initial </a:t>
            </a:r>
            <a:r>
              <a:rPr sz="1000" spc="-25" dirty="0">
                <a:solidFill>
                  <a:srgbClr val="231F20"/>
                </a:solidFill>
                <a:latin typeface="Calibri"/>
                <a:cs typeface="Calibri"/>
              </a:rPr>
              <a:t>labels, </a:t>
            </a:r>
            <a:r>
              <a:rPr sz="1000" spc="-20" dirty="0">
                <a:solidFill>
                  <a:srgbClr val="231F20"/>
                </a:solidFill>
                <a:latin typeface="Calibri"/>
                <a:cs typeface="Calibri"/>
              </a:rPr>
              <a:t> searching</a:t>
            </a:r>
            <a:r>
              <a:rPr sz="1000" spc="-15" dirty="0">
                <a:solidFill>
                  <a:srgbClr val="231F20"/>
                </a:solidFill>
                <a:latin typeface="Calibri"/>
                <a:cs typeface="Calibri"/>
              </a:rPr>
              <a:t> </a:t>
            </a:r>
            <a:r>
              <a:rPr sz="1000" spc="-10" dirty="0">
                <a:solidFill>
                  <a:srgbClr val="231F20"/>
                </a:solidFill>
                <a:latin typeface="Calibri"/>
                <a:cs typeface="Calibri"/>
              </a:rPr>
              <a:t>for</a:t>
            </a:r>
            <a:r>
              <a:rPr sz="1000" spc="-5" dirty="0">
                <a:solidFill>
                  <a:srgbClr val="231F20"/>
                </a:solidFill>
                <a:latin typeface="Calibri"/>
                <a:cs typeface="Calibri"/>
              </a:rPr>
              <a:t> </a:t>
            </a:r>
            <a:r>
              <a:rPr sz="1000" spc="-45" dirty="0">
                <a:solidFill>
                  <a:srgbClr val="231F20"/>
                </a:solidFill>
                <a:latin typeface="Calibri"/>
                <a:cs typeface="Calibri"/>
              </a:rPr>
              <a:t>a</a:t>
            </a:r>
            <a:r>
              <a:rPr sz="1000" spc="-40" dirty="0">
                <a:solidFill>
                  <a:srgbClr val="231F20"/>
                </a:solidFill>
                <a:latin typeface="Calibri"/>
                <a:cs typeface="Calibri"/>
              </a:rPr>
              <a:t> new</a:t>
            </a:r>
            <a:r>
              <a:rPr sz="1000" spc="-35" dirty="0">
                <a:solidFill>
                  <a:srgbClr val="231F20"/>
                </a:solidFill>
                <a:latin typeface="Calibri"/>
                <a:cs typeface="Calibri"/>
              </a:rPr>
              <a:t> </a:t>
            </a:r>
            <a:r>
              <a:rPr sz="1000" spc="-5" dirty="0">
                <a:solidFill>
                  <a:srgbClr val="231F20"/>
                </a:solidFill>
                <a:latin typeface="Calibri"/>
                <a:cs typeface="Calibri"/>
              </a:rPr>
              <a:t>position</a:t>
            </a:r>
            <a:r>
              <a:rPr sz="1000" spc="215" dirty="0">
                <a:solidFill>
                  <a:srgbClr val="231F20"/>
                </a:solidFill>
                <a:latin typeface="Calibri"/>
                <a:cs typeface="Calibri"/>
              </a:rPr>
              <a:t> </a:t>
            </a:r>
            <a:r>
              <a:rPr sz="1000" spc="-10" dirty="0">
                <a:solidFill>
                  <a:srgbClr val="231F20"/>
                </a:solidFill>
                <a:latin typeface="Calibri"/>
                <a:cs typeface="Calibri"/>
              </a:rPr>
              <a:t>for</a:t>
            </a:r>
            <a:r>
              <a:rPr sz="1000" spc="204" dirty="0">
                <a:solidFill>
                  <a:srgbClr val="231F20"/>
                </a:solidFill>
                <a:latin typeface="Calibri"/>
                <a:cs typeface="Calibri"/>
              </a:rPr>
              <a:t> </a:t>
            </a:r>
            <a:r>
              <a:rPr sz="1000" spc="-30" dirty="0">
                <a:solidFill>
                  <a:srgbClr val="231F20"/>
                </a:solidFill>
                <a:latin typeface="Calibri"/>
                <a:cs typeface="Calibri"/>
              </a:rPr>
              <a:t>every</a:t>
            </a:r>
            <a:r>
              <a:rPr sz="1000" spc="165" dirty="0">
                <a:solidFill>
                  <a:srgbClr val="231F20"/>
                </a:solidFill>
                <a:latin typeface="Calibri"/>
                <a:cs typeface="Calibri"/>
              </a:rPr>
              <a:t> </a:t>
            </a:r>
            <a:r>
              <a:rPr sz="1000" spc="-25" dirty="0">
                <a:solidFill>
                  <a:srgbClr val="231F20"/>
                </a:solidFill>
                <a:latin typeface="Calibri"/>
                <a:cs typeface="Calibri"/>
              </a:rPr>
              <a:t>label</a:t>
            </a:r>
            <a:r>
              <a:rPr sz="1000" spc="175" dirty="0">
                <a:solidFill>
                  <a:srgbClr val="231F20"/>
                </a:solidFill>
                <a:latin typeface="Calibri"/>
                <a:cs typeface="Calibri"/>
              </a:rPr>
              <a:t> </a:t>
            </a:r>
            <a:r>
              <a:rPr sz="1000" spc="-5" dirty="0">
                <a:solidFill>
                  <a:srgbClr val="231F20"/>
                </a:solidFill>
                <a:latin typeface="Calibri"/>
                <a:cs typeface="Calibri"/>
              </a:rPr>
              <a:t>point</a:t>
            </a:r>
            <a:r>
              <a:rPr sz="1000" spc="220" dirty="0">
                <a:solidFill>
                  <a:srgbClr val="231F20"/>
                </a:solidFill>
                <a:latin typeface="Calibri"/>
                <a:cs typeface="Calibri"/>
              </a:rPr>
              <a:t> </a:t>
            </a:r>
            <a:r>
              <a:rPr sz="1000" spc="20" dirty="0">
                <a:solidFill>
                  <a:srgbClr val="231F20"/>
                </a:solidFill>
                <a:latin typeface="Calibri"/>
                <a:cs typeface="Calibri"/>
              </a:rPr>
              <a:t>in </a:t>
            </a:r>
            <a:r>
              <a:rPr sz="1000" spc="-15" dirty="0">
                <a:solidFill>
                  <a:srgbClr val="231F20"/>
                </a:solidFill>
                <a:latin typeface="Calibri"/>
                <a:cs typeface="Calibri"/>
              </a:rPr>
              <a:t>its </a:t>
            </a:r>
            <a:r>
              <a:rPr sz="1000" spc="-10" dirty="0">
                <a:solidFill>
                  <a:srgbClr val="231F20"/>
                </a:solidFill>
                <a:latin typeface="Calibri"/>
                <a:cs typeface="Calibri"/>
              </a:rPr>
              <a:t> </a:t>
            </a:r>
            <a:r>
              <a:rPr sz="1000" spc="-5" dirty="0">
                <a:solidFill>
                  <a:srgbClr val="231F20"/>
                </a:solidFill>
                <a:latin typeface="Calibri"/>
                <a:cs typeface="Calibri"/>
              </a:rPr>
              <a:t>local</a:t>
            </a:r>
            <a:r>
              <a:rPr sz="1000" dirty="0">
                <a:solidFill>
                  <a:srgbClr val="231F20"/>
                </a:solidFill>
                <a:latin typeface="Calibri"/>
                <a:cs typeface="Calibri"/>
              </a:rPr>
              <a:t> </a:t>
            </a:r>
            <a:r>
              <a:rPr sz="1000" spc="-10" dirty="0">
                <a:solidFill>
                  <a:srgbClr val="231F20"/>
                </a:solidFill>
                <a:latin typeface="Calibri"/>
                <a:cs typeface="Calibri"/>
              </a:rPr>
              <a:t>region</a:t>
            </a:r>
            <a:r>
              <a:rPr sz="1000" spc="-5" dirty="0">
                <a:solidFill>
                  <a:srgbClr val="231F20"/>
                </a:solidFill>
                <a:latin typeface="Calibri"/>
                <a:cs typeface="Calibri"/>
              </a:rPr>
              <a:t> which</a:t>
            </a:r>
            <a:r>
              <a:rPr sz="1000" dirty="0">
                <a:solidFill>
                  <a:srgbClr val="231F20"/>
                </a:solidFill>
                <a:latin typeface="Calibri"/>
                <a:cs typeface="Calibri"/>
              </a:rPr>
              <a:t> </a:t>
            </a:r>
            <a:r>
              <a:rPr sz="1000" spc="-40" dirty="0">
                <a:solidFill>
                  <a:srgbClr val="231F20"/>
                </a:solidFill>
                <a:latin typeface="Calibri"/>
                <a:cs typeface="Calibri"/>
              </a:rPr>
              <a:t>best</a:t>
            </a:r>
            <a:r>
              <a:rPr sz="1000" spc="-35" dirty="0">
                <a:solidFill>
                  <a:srgbClr val="231F20"/>
                </a:solidFill>
                <a:latin typeface="Calibri"/>
                <a:cs typeface="Calibri"/>
              </a:rPr>
              <a:t> </a:t>
            </a:r>
            <a:r>
              <a:rPr sz="1000" spc="-15" dirty="0">
                <a:solidFill>
                  <a:srgbClr val="231F20"/>
                </a:solidFill>
                <a:latin typeface="Calibri"/>
                <a:cs typeface="Calibri"/>
              </a:rPr>
              <a:t>fits</a:t>
            </a:r>
            <a:r>
              <a:rPr sz="1000" spc="-10" dirty="0">
                <a:solidFill>
                  <a:srgbClr val="231F20"/>
                </a:solidFill>
                <a:latin typeface="Calibri"/>
                <a:cs typeface="Calibri"/>
              </a:rPr>
              <a:t> </a:t>
            </a:r>
            <a:r>
              <a:rPr sz="1000" spc="-35" dirty="0">
                <a:solidFill>
                  <a:srgbClr val="231F20"/>
                </a:solidFill>
                <a:latin typeface="Calibri"/>
                <a:cs typeface="Calibri"/>
              </a:rPr>
              <a:t>the</a:t>
            </a:r>
            <a:r>
              <a:rPr sz="1000" spc="-30" dirty="0">
                <a:solidFill>
                  <a:srgbClr val="231F20"/>
                </a:solidFill>
                <a:latin typeface="Calibri"/>
                <a:cs typeface="Calibri"/>
              </a:rPr>
              <a:t> </a:t>
            </a:r>
            <a:r>
              <a:rPr sz="1000" spc="-10" dirty="0">
                <a:solidFill>
                  <a:srgbClr val="231F20"/>
                </a:solidFill>
                <a:latin typeface="Calibri"/>
                <a:cs typeface="Calibri"/>
              </a:rPr>
              <a:t>corresponding</a:t>
            </a:r>
            <a:r>
              <a:rPr sz="1000" spc="-5" dirty="0">
                <a:solidFill>
                  <a:srgbClr val="231F20"/>
                </a:solidFill>
                <a:latin typeface="Calibri"/>
                <a:cs typeface="Calibri"/>
              </a:rPr>
              <a:t> local</a:t>
            </a:r>
            <a:r>
              <a:rPr sz="1000" spc="215" dirty="0">
                <a:solidFill>
                  <a:srgbClr val="231F20"/>
                </a:solidFill>
                <a:latin typeface="Calibri"/>
                <a:cs typeface="Calibri"/>
              </a:rPr>
              <a:t> </a:t>
            </a:r>
            <a:r>
              <a:rPr sz="1000" spc="35" dirty="0">
                <a:solidFill>
                  <a:srgbClr val="231F20"/>
                </a:solidFill>
                <a:latin typeface="Calibri"/>
                <a:cs typeface="Calibri"/>
              </a:rPr>
              <a:t>1D </a:t>
            </a:r>
            <a:r>
              <a:rPr sz="1000" spc="40" dirty="0">
                <a:solidFill>
                  <a:srgbClr val="231F20"/>
                </a:solidFill>
                <a:latin typeface="Calibri"/>
                <a:cs typeface="Calibri"/>
              </a:rPr>
              <a:t> </a:t>
            </a:r>
            <a:r>
              <a:rPr sz="1000" spc="-15" dirty="0">
                <a:solidFill>
                  <a:srgbClr val="231F20"/>
                </a:solidFill>
                <a:latin typeface="Calibri"/>
                <a:cs typeface="Calibri"/>
              </a:rPr>
              <a:t>profile</a:t>
            </a:r>
            <a:r>
              <a:rPr sz="1000" spc="-10" dirty="0">
                <a:solidFill>
                  <a:srgbClr val="231F20"/>
                </a:solidFill>
                <a:latin typeface="Calibri"/>
                <a:cs typeface="Calibri"/>
              </a:rPr>
              <a:t> </a:t>
            </a:r>
            <a:r>
              <a:rPr sz="1000" spc="-30" dirty="0">
                <a:solidFill>
                  <a:srgbClr val="231F20"/>
                </a:solidFill>
                <a:latin typeface="Calibri"/>
                <a:cs typeface="Calibri"/>
              </a:rPr>
              <a:t>texture</a:t>
            </a:r>
            <a:r>
              <a:rPr sz="1000" spc="-25" dirty="0">
                <a:solidFill>
                  <a:srgbClr val="231F20"/>
                </a:solidFill>
                <a:latin typeface="Calibri"/>
                <a:cs typeface="Calibri"/>
              </a:rPr>
              <a:t> </a:t>
            </a:r>
            <a:r>
              <a:rPr sz="1000" spc="-20" dirty="0">
                <a:solidFill>
                  <a:srgbClr val="231F20"/>
                </a:solidFill>
                <a:latin typeface="Calibri"/>
                <a:cs typeface="Calibri"/>
              </a:rPr>
              <a:t>model;</a:t>
            </a:r>
            <a:r>
              <a:rPr sz="1000" spc="-15" dirty="0">
                <a:solidFill>
                  <a:srgbClr val="231F20"/>
                </a:solidFill>
                <a:latin typeface="Calibri"/>
                <a:cs typeface="Calibri"/>
              </a:rPr>
              <a:t> </a:t>
            </a:r>
            <a:r>
              <a:rPr sz="1000" spc="20" dirty="0">
                <a:solidFill>
                  <a:srgbClr val="231F20"/>
                </a:solidFill>
                <a:latin typeface="Calibri"/>
                <a:cs typeface="Calibri"/>
              </a:rPr>
              <a:t>in</a:t>
            </a:r>
            <a:r>
              <a:rPr sz="1000" spc="25" dirty="0">
                <a:solidFill>
                  <a:srgbClr val="231F20"/>
                </a:solidFill>
                <a:latin typeface="Calibri"/>
                <a:cs typeface="Calibri"/>
              </a:rPr>
              <a:t> </a:t>
            </a:r>
            <a:r>
              <a:rPr sz="1000" spc="-40" dirty="0">
                <a:solidFill>
                  <a:srgbClr val="231F20"/>
                </a:solidFill>
                <a:latin typeface="Calibri"/>
                <a:cs typeface="Calibri"/>
              </a:rPr>
              <a:t>the</a:t>
            </a:r>
            <a:r>
              <a:rPr sz="1000" spc="-35" dirty="0">
                <a:solidFill>
                  <a:srgbClr val="231F20"/>
                </a:solidFill>
                <a:latin typeface="Calibri"/>
                <a:cs typeface="Calibri"/>
              </a:rPr>
              <a:t> </a:t>
            </a:r>
            <a:r>
              <a:rPr sz="1000" spc="-30" dirty="0">
                <a:solidFill>
                  <a:srgbClr val="231F20"/>
                </a:solidFill>
                <a:latin typeface="Calibri"/>
                <a:cs typeface="Calibri"/>
              </a:rPr>
              <a:t>second</a:t>
            </a:r>
            <a:r>
              <a:rPr sz="1000" spc="-25" dirty="0">
                <a:solidFill>
                  <a:srgbClr val="231F20"/>
                </a:solidFill>
                <a:latin typeface="Calibri"/>
                <a:cs typeface="Calibri"/>
              </a:rPr>
              <a:t> </a:t>
            </a:r>
            <a:r>
              <a:rPr sz="1000" spc="-40" dirty="0">
                <a:solidFill>
                  <a:srgbClr val="231F20"/>
                </a:solidFill>
                <a:latin typeface="Calibri"/>
                <a:cs typeface="Calibri"/>
              </a:rPr>
              <a:t>stage,</a:t>
            </a:r>
            <a:r>
              <a:rPr sz="1000" spc="145" dirty="0">
                <a:solidFill>
                  <a:srgbClr val="231F20"/>
                </a:solidFill>
                <a:latin typeface="Calibri"/>
                <a:cs typeface="Calibri"/>
              </a:rPr>
              <a:t> </a:t>
            </a:r>
            <a:r>
              <a:rPr sz="1000" spc="-10" dirty="0">
                <a:solidFill>
                  <a:srgbClr val="231F20"/>
                </a:solidFill>
                <a:latin typeface="Calibri"/>
                <a:cs typeface="Calibri"/>
              </a:rPr>
              <a:t>updating</a:t>
            </a:r>
            <a:r>
              <a:rPr sz="1000" spc="204" dirty="0">
                <a:solidFill>
                  <a:srgbClr val="231F20"/>
                </a:solidFill>
                <a:latin typeface="Calibri"/>
                <a:cs typeface="Calibri"/>
              </a:rPr>
              <a:t> </a:t>
            </a:r>
            <a:r>
              <a:rPr sz="1000" spc="-40" dirty="0">
                <a:solidFill>
                  <a:srgbClr val="231F20"/>
                </a:solidFill>
                <a:latin typeface="Calibri"/>
                <a:cs typeface="Calibri"/>
              </a:rPr>
              <a:t>the </a:t>
            </a:r>
            <a:r>
              <a:rPr sz="1000" spc="-35" dirty="0">
                <a:solidFill>
                  <a:srgbClr val="231F20"/>
                </a:solidFill>
                <a:latin typeface="Calibri"/>
                <a:cs typeface="Calibri"/>
              </a:rPr>
              <a:t> shape</a:t>
            </a:r>
            <a:r>
              <a:rPr sz="1000" spc="150" dirty="0">
                <a:solidFill>
                  <a:srgbClr val="231F20"/>
                </a:solidFill>
                <a:latin typeface="Calibri"/>
                <a:cs typeface="Calibri"/>
              </a:rPr>
              <a:t> </a:t>
            </a:r>
            <a:r>
              <a:rPr sz="1000" spc="-30" dirty="0">
                <a:solidFill>
                  <a:srgbClr val="231F20"/>
                </a:solidFill>
                <a:latin typeface="Calibri"/>
                <a:cs typeface="Calibri"/>
              </a:rPr>
              <a:t>parameters</a:t>
            </a:r>
            <a:r>
              <a:rPr sz="1000" spc="150" dirty="0">
                <a:solidFill>
                  <a:srgbClr val="231F20"/>
                </a:solidFill>
                <a:latin typeface="Calibri"/>
                <a:cs typeface="Calibri"/>
              </a:rPr>
              <a:t> </a:t>
            </a:r>
            <a:r>
              <a:rPr sz="1000" spc="-5" dirty="0">
                <a:solidFill>
                  <a:srgbClr val="231F20"/>
                </a:solidFill>
                <a:latin typeface="Calibri"/>
                <a:cs typeface="Calibri"/>
              </a:rPr>
              <a:t>which</a:t>
            </a:r>
            <a:r>
              <a:rPr sz="1000" spc="145" dirty="0">
                <a:solidFill>
                  <a:srgbClr val="231F20"/>
                </a:solidFill>
                <a:latin typeface="Calibri"/>
                <a:cs typeface="Calibri"/>
              </a:rPr>
              <a:t> </a:t>
            </a:r>
            <a:r>
              <a:rPr sz="1000" spc="-40" dirty="0">
                <a:solidFill>
                  <a:srgbClr val="231F20"/>
                </a:solidFill>
                <a:latin typeface="Calibri"/>
                <a:cs typeface="Calibri"/>
              </a:rPr>
              <a:t>best</a:t>
            </a:r>
            <a:r>
              <a:rPr sz="1000" spc="155" dirty="0">
                <a:solidFill>
                  <a:srgbClr val="231F20"/>
                </a:solidFill>
                <a:latin typeface="Calibri"/>
                <a:cs typeface="Calibri"/>
              </a:rPr>
              <a:t> </a:t>
            </a:r>
            <a:r>
              <a:rPr sz="1000" spc="-10" dirty="0">
                <a:solidFill>
                  <a:srgbClr val="231F20"/>
                </a:solidFill>
                <a:latin typeface="Calibri"/>
                <a:cs typeface="Calibri"/>
              </a:rPr>
              <a:t>fit</a:t>
            </a:r>
            <a:r>
              <a:rPr sz="1000" spc="145" dirty="0">
                <a:solidFill>
                  <a:srgbClr val="231F20"/>
                </a:solidFill>
                <a:latin typeface="Calibri"/>
                <a:cs typeface="Calibri"/>
              </a:rPr>
              <a:t> </a:t>
            </a:r>
            <a:r>
              <a:rPr sz="1000" spc="-45" dirty="0">
                <a:solidFill>
                  <a:srgbClr val="231F20"/>
                </a:solidFill>
                <a:latin typeface="Calibri"/>
                <a:cs typeface="Calibri"/>
              </a:rPr>
              <a:t>these</a:t>
            </a:r>
            <a:r>
              <a:rPr sz="1000" spc="155" dirty="0">
                <a:solidFill>
                  <a:srgbClr val="231F20"/>
                </a:solidFill>
                <a:latin typeface="Calibri"/>
                <a:cs typeface="Calibri"/>
              </a:rPr>
              <a:t> </a:t>
            </a:r>
            <a:r>
              <a:rPr sz="1000" spc="-35" dirty="0">
                <a:solidFill>
                  <a:srgbClr val="231F20"/>
                </a:solidFill>
                <a:latin typeface="Calibri"/>
                <a:cs typeface="Calibri"/>
              </a:rPr>
              <a:t>new</a:t>
            </a:r>
            <a:r>
              <a:rPr sz="1000" spc="150" dirty="0">
                <a:solidFill>
                  <a:srgbClr val="231F20"/>
                </a:solidFill>
                <a:latin typeface="Calibri"/>
                <a:cs typeface="Calibri"/>
              </a:rPr>
              <a:t> </a:t>
            </a:r>
            <a:r>
              <a:rPr sz="1000" spc="-20" dirty="0">
                <a:solidFill>
                  <a:srgbClr val="231F20"/>
                </a:solidFill>
                <a:latin typeface="Calibri"/>
                <a:cs typeface="Calibri"/>
              </a:rPr>
              <a:t>label</a:t>
            </a:r>
            <a:r>
              <a:rPr sz="1000" spc="155" dirty="0">
                <a:solidFill>
                  <a:srgbClr val="231F20"/>
                </a:solidFill>
                <a:latin typeface="Calibri"/>
                <a:cs typeface="Calibri"/>
              </a:rPr>
              <a:t> </a:t>
            </a:r>
            <a:r>
              <a:rPr sz="1000" spc="-5" dirty="0">
                <a:solidFill>
                  <a:srgbClr val="231F20"/>
                </a:solidFill>
                <a:latin typeface="Calibri"/>
                <a:cs typeface="Calibri"/>
              </a:rPr>
              <a:t>positions.</a:t>
            </a:r>
            <a:endParaRPr sz="10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0574" y="352454"/>
            <a:ext cx="138176" cy="166071"/>
          </a:xfrm>
          <a:prstGeom prst="rect">
            <a:avLst/>
          </a:prstGeom>
        </p:spPr>
        <p:txBody>
          <a:bodyPr vert="horz" wrap="square" lIns="0" tIns="12065" rIns="0" bIns="0" rtlCol="0">
            <a:spAutoFit/>
          </a:bodyPr>
          <a:lstStyle/>
          <a:p>
            <a:pPr marL="12700">
              <a:lnSpc>
                <a:spcPct val="100000"/>
              </a:lnSpc>
              <a:spcBef>
                <a:spcPts val="95"/>
              </a:spcBef>
            </a:pPr>
            <a:r>
              <a:rPr sz="1000" spc="-30" dirty="0">
                <a:solidFill>
                  <a:srgbClr val="231F20"/>
                </a:solidFill>
                <a:latin typeface="Calibri"/>
                <a:cs typeface="Calibri"/>
              </a:rPr>
              <a:t>4</a:t>
            </a:r>
            <a:endParaRPr sz="1000">
              <a:latin typeface="Calibri"/>
              <a:cs typeface="Calibri"/>
            </a:endParaRPr>
          </a:p>
        </p:txBody>
      </p:sp>
      <p:sp>
        <p:nvSpPr>
          <p:cNvPr id="3" name="object 3"/>
          <p:cNvSpPr txBox="1"/>
          <p:nvPr/>
        </p:nvSpPr>
        <p:spPr>
          <a:xfrm>
            <a:off x="8115976" y="352454"/>
            <a:ext cx="3058160" cy="166071"/>
          </a:xfrm>
          <a:prstGeom prst="rect">
            <a:avLst/>
          </a:prstGeom>
        </p:spPr>
        <p:txBody>
          <a:bodyPr vert="horz" wrap="square" lIns="0" tIns="12065" rIns="0" bIns="0" rtlCol="0">
            <a:spAutoFit/>
          </a:bodyPr>
          <a:lstStyle/>
          <a:p>
            <a:pPr marL="12700">
              <a:lnSpc>
                <a:spcPct val="100000"/>
              </a:lnSpc>
              <a:spcBef>
                <a:spcPts val="95"/>
              </a:spcBef>
            </a:pPr>
            <a:r>
              <a:rPr sz="1000" spc="-20" dirty="0">
                <a:solidFill>
                  <a:srgbClr val="231F20"/>
                </a:solidFill>
                <a:latin typeface="Calibri"/>
                <a:cs typeface="Calibri"/>
              </a:rPr>
              <a:t>Advances</a:t>
            </a:r>
            <a:r>
              <a:rPr sz="1000" spc="-5" dirty="0">
                <a:solidFill>
                  <a:srgbClr val="231F20"/>
                </a:solidFill>
                <a:latin typeface="Calibri"/>
                <a:cs typeface="Calibri"/>
              </a:rPr>
              <a:t> </a:t>
            </a:r>
            <a:r>
              <a:rPr sz="1000" spc="25" dirty="0">
                <a:solidFill>
                  <a:srgbClr val="231F20"/>
                </a:solidFill>
                <a:latin typeface="Calibri"/>
                <a:cs typeface="Calibri"/>
              </a:rPr>
              <a:t>in</a:t>
            </a:r>
            <a:r>
              <a:rPr sz="1000" spc="-5" dirty="0">
                <a:solidFill>
                  <a:srgbClr val="231F20"/>
                </a:solidFill>
                <a:latin typeface="Calibri"/>
                <a:cs typeface="Calibri"/>
              </a:rPr>
              <a:t> </a:t>
            </a:r>
            <a:r>
              <a:rPr sz="1000" spc="10" dirty="0">
                <a:solidFill>
                  <a:srgbClr val="231F20"/>
                </a:solidFill>
                <a:latin typeface="Calibri"/>
                <a:cs typeface="Calibri"/>
              </a:rPr>
              <a:t>Artificial</a:t>
            </a:r>
            <a:r>
              <a:rPr sz="1000" spc="-5" dirty="0">
                <a:solidFill>
                  <a:srgbClr val="231F20"/>
                </a:solidFill>
                <a:latin typeface="Calibri"/>
                <a:cs typeface="Calibri"/>
              </a:rPr>
              <a:t> Neural </a:t>
            </a:r>
            <a:r>
              <a:rPr sz="1000" spc="-30" dirty="0">
                <a:solidFill>
                  <a:srgbClr val="231F20"/>
                </a:solidFill>
                <a:latin typeface="Calibri"/>
                <a:cs typeface="Calibri"/>
              </a:rPr>
              <a:t>Systems</a:t>
            </a:r>
            <a:endParaRPr sz="1000">
              <a:latin typeface="Calibri"/>
              <a:cs typeface="Calibri"/>
            </a:endParaRPr>
          </a:p>
        </p:txBody>
      </p:sp>
      <p:grpSp>
        <p:nvGrpSpPr>
          <p:cNvPr id="4" name="object 4"/>
          <p:cNvGrpSpPr/>
          <p:nvPr/>
        </p:nvGrpSpPr>
        <p:grpSpPr>
          <a:xfrm>
            <a:off x="3216494" y="641457"/>
            <a:ext cx="5198872" cy="1248208"/>
            <a:chOff x="2010308" y="940803"/>
            <a:chExt cx="3249295" cy="1830705"/>
          </a:xfrm>
        </p:grpSpPr>
        <p:sp>
          <p:nvSpPr>
            <p:cNvPr id="5" name="object 5"/>
            <p:cNvSpPr/>
            <p:nvPr/>
          </p:nvSpPr>
          <p:spPr>
            <a:xfrm>
              <a:off x="2595321" y="1578241"/>
              <a:ext cx="1093470" cy="459740"/>
            </a:xfrm>
            <a:custGeom>
              <a:avLst/>
              <a:gdLst/>
              <a:ahLst/>
              <a:cxnLst/>
              <a:rect l="l" t="t" r="r" b="b"/>
              <a:pathLst>
                <a:path w="1093470" h="459739">
                  <a:moveTo>
                    <a:pt x="1092936" y="0"/>
                  </a:moveTo>
                  <a:lnTo>
                    <a:pt x="0" y="0"/>
                  </a:lnTo>
                  <a:lnTo>
                    <a:pt x="0" y="459130"/>
                  </a:lnTo>
                  <a:lnTo>
                    <a:pt x="1092936" y="459130"/>
                  </a:lnTo>
                  <a:lnTo>
                    <a:pt x="1092936" y="0"/>
                  </a:lnTo>
                  <a:close/>
                </a:path>
              </a:pathLst>
            </a:custGeom>
            <a:solidFill>
              <a:srgbClr val="E7EDF6"/>
            </a:solidFill>
          </p:spPr>
          <p:txBody>
            <a:bodyPr wrap="square" lIns="0" tIns="0" rIns="0" bIns="0" rtlCol="0"/>
            <a:lstStyle/>
            <a:p>
              <a:endParaRPr/>
            </a:p>
          </p:txBody>
        </p:sp>
        <p:sp>
          <p:nvSpPr>
            <p:cNvPr id="6" name="object 6"/>
            <p:cNvSpPr/>
            <p:nvPr/>
          </p:nvSpPr>
          <p:spPr>
            <a:xfrm>
              <a:off x="2595321" y="1578241"/>
              <a:ext cx="1093470" cy="459740"/>
            </a:xfrm>
            <a:custGeom>
              <a:avLst/>
              <a:gdLst/>
              <a:ahLst/>
              <a:cxnLst/>
              <a:rect l="l" t="t" r="r" b="b"/>
              <a:pathLst>
                <a:path w="1093470" h="459739">
                  <a:moveTo>
                    <a:pt x="0" y="459130"/>
                  </a:moveTo>
                  <a:lnTo>
                    <a:pt x="1092936" y="459130"/>
                  </a:lnTo>
                  <a:lnTo>
                    <a:pt x="1092936" y="0"/>
                  </a:lnTo>
                  <a:lnTo>
                    <a:pt x="0" y="0"/>
                  </a:lnTo>
                  <a:lnTo>
                    <a:pt x="0" y="459130"/>
                  </a:lnTo>
                  <a:close/>
                </a:path>
              </a:pathLst>
            </a:custGeom>
            <a:ln w="6350">
              <a:solidFill>
                <a:srgbClr val="BFBEB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2642044" y="1699831"/>
              <a:ext cx="245897" cy="245910"/>
            </a:xfrm>
            <a:prstGeom prst="rect">
              <a:avLst/>
            </a:prstGeom>
          </p:spPr>
        </p:pic>
        <p:pic>
          <p:nvPicPr>
            <p:cNvPr id="8" name="object 8"/>
            <p:cNvPicPr/>
            <p:nvPr/>
          </p:nvPicPr>
          <p:blipFill>
            <a:blip r:embed="rId3" cstate="print"/>
            <a:stretch>
              <a:fillRect/>
            </a:stretch>
          </p:blipFill>
          <p:spPr>
            <a:xfrm>
              <a:off x="3006356" y="1699831"/>
              <a:ext cx="245897" cy="245910"/>
            </a:xfrm>
            <a:prstGeom prst="rect">
              <a:avLst/>
            </a:prstGeom>
          </p:spPr>
        </p:pic>
        <p:pic>
          <p:nvPicPr>
            <p:cNvPr id="9" name="object 9"/>
            <p:cNvPicPr/>
            <p:nvPr/>
          </p:nvPicPr>
          <p:blipFill>
            <a:blip r:embed="rId4" cstate="print"/>
            <a:stretch>
              <a:fillRect/>
            </a:stretch>
          </p:blipFill>
          <p:spPr>
            <a:xfrm>
              <a:off x="3370668" y="1699831"/>
              <a:ext cx="245910" cy="245910"/>
            </a:xfrm>
            <a:prstGeom prst="rect">
              <a:avLst/>
            </a:prstGeom>
          </p:spPr>
        </p:pic>
        <p:sp>
          <p:nvSpPr>
            <p:cNvPr id="10" name="object 10"/>
            <p:cNvSpPr/>
            <p:nvPr/>
          </p:nvSpPr>
          <p:spPr>
            <a:xfrm>
              <a:off x="2753436" y="1942566"/>
              <a:ext cx="0" cy="325120"/>
            </a:xfrm>
            <a:custGeom>
              <a:avLst/>
              <a:gdLst/>
              <a:ahLst/>
              <a:cxnLst/>
              <a:rect l="l" t="t" r="r" b="b"/>
              <a:pathLst>
                <a:path h="325119">
                  <a:moveTo>
                    <a:pt x="0" y="0"/>
                  </a:moveTo>
                  <a:lnTo>
                    <a:pt x="0" y="325094"/>
                  </a:lnTo>
                </a:path>
              </a:pathLst>
            </a:custGeom>
            <a:ln w="6350">
              <a:solidFill>
                <a:srgbClr val="010202"/>
              </a:solidFill>
            </a:ln>
          </p:spPr>
          <p:txBody>
            <a:bodyPr wrap="square" lIns="0" tIns="0" rIns="0" bIns="0" rtlCol="0"/>
            <a:lstStyle/>
            <a:p>
              <a:endParaRPr/>
            </a:p>
          </p:txBody>
        </p:sp>
        <p:sp>
          <p:nvSpPr>
            <p:cNvPr id="11" name="object 11"/>
            <p:cNvSpPr/>
            <p:nvPr/>
          </p:nvSpPr>
          <p:spPr>
            <a:xfrm>
              <a:off x="2721318" y="2235390"/>
              <a:ext cx="64769" cy="41910"/>
            </a:xfrm>
            <a:custGeom>
              <a:avLst/>
              <a:gdLst/>
              <a:ahLst/>
              <a:cxnLst/>
              <a:rect l="l" t="t" r="r" b="b"/>
              <a:pathLst>
                <a:path w="64769" h="41910">
                  <a:moveTo>
                    <a:pt x="64223" y="0"/>
                  </a:moveTo>
                  <a:lnTo>
                    <a:pt x="55128" y="6478"/>
                  </a:lnTo>
                  <a:lnTo>
                    <a:pt x="46656" y="13795"/>
                  </a:lnTo>
                  <a:lnTo>
                    <a:pt x="38942" y="21917"/>
                  </a:lnTo>
                  <a:lnTo>
                    <a:pt x="32118" y="30810"/>
                  </a:lnTo>
                  <a:lnTo>
                    <a:pt x="25376" y="21972"/>
                  </a:lnTo>
                  <a:lnTo>
                    <a:pt x="17711" y="13954"/>
                  </a:lnTo>
                  <a:lnTo>
                    <a:pt x="9220" y="6692"/>
                  </a:lnTo>
                  <a:lnTo>
                    <a:pt x="0" y="126"/>
                  </a:lnTo>
                  <a:lnTo>
                    <a:pt x="0" y="8064"/>
                  </a:lnTo>
                  <a:lnTo>
                    <a:pt x="9424" y="14922"/>
                  </a:lnTo>
                  <a:lnTo>
                    <a:pt x="17959" y="22907"/>
                  </a:lnTo>
                  <a:lnTo>
                    <a:pt x="25544" y="31821"/>
                  </a:lnTo>
                  <a:lnTo>
                    <a:pt x="32118" y="41465"/>
                  </a:lnTo>
                  <a:lnTo>
                    <a:pt x="38701" y="31826"/>
                  </a:lnTo>
                  <a:lnTo>
                    <a:pt x="46213" y="22817"/>
                  </a:lnTo>
                  <a:lnTo>
                    <a:pt x="54705" y="14781"/>
                  </a:lnTo>
                  <a:lnTo>
                    <a:pt x="64223" y="8064"/>
                  </a:lnTo>
                  <a:lnTo>
                    <a:pt x="64223" y="0"/>
                  </a:lnTo>
                  <a:close/>
                </a:path>
              </a:pathLst>
            </a:custGeom>
            <a:solidFill>
              <a:srgbClr val="010202"/>
            </a:solidFill>
          </p:spPr>
          <p:txBody>
            <a:bodyPr wrap="square" lIns="0" tIns="0" rIns="0" bIns="0" rtlCol="0"/>
            <a:lstStyle/>
            <a:p>
              <a:endParaRPr/>
            </a:p>
          </p:txBody>
        </p:sp>
        <p:sp>
          <p:nvSpPr>
            <p:cNvPr id="12" name="object 12"/>
            <p:cNvSpPr/>
            <p:nvPr/>
          </p:nvSpPr>
          <p:spPr>
            <a:xfrm>
              <a:off x="3134588" y="1940572"/>
              <a:ext cx="0" cy="325120"/>
            </a:xfrm>
            <a:custGeom>
              <a:avLst/>
              <a:gdLst/>
              <a:ahLst/>
              <a:cxnLst/>
              <a:rect l="l" t="t" r="r" b="b"/>
              <a:pathLst>
                <a:path h="325119">
                  <a:moveTo>
                    <a:pt x="0" y="0"/>
                  </a:moveTo>
                  <a:lnTo>
                    <a:pt x="0" y="325107"/>
                  </a:lnTo>
                </a:path>
              </a:pathLst>
            </a:custGeom>
            <a:ln w="6350">
              <a:solidFill>
                <a:srgbClr val="010202"/>
              </a:solidFill>
            </a:ln>
          </p:spPr>
          <p:txBody>
            <a:bodyPr wrap="square" lIns="0" tIns="0" rIns="0" bIns="0" rtlCol="0"/>
            <a:lstStyle/>
            <a:p>
              <a:endParaRPr/>
            </a:p>
          </p:txBody>
        </p:sp>
        <p:sp>
          <p:nvSpPr>
            <p:cNvPr id="13" name="object 13"/>
            <p:cNvSpPr/>
            <p:nvPr/>
          </p:nvSpPr>
          <p:spPr>
            <a:xfrm>
              <a:off x="3102483" y="2233409"/>
              <a:ext cx="64769" cy="41910"/>
            </a:xfrm>
            <a:custGeom>
              <a:avLst/>
              <a:gdLst/>
              <a:ahLst/>
              <a:cxnLst/>
              <a:rect l="l" t="t" r="r" b="b"/>
              <a:pathLst>
                <a:path w="64769" h="41910">
                  <a:moveTo>
                    <a:pt x="64211" y="0"/>
                  </a:moveTo>
                  <a:lnTo>
                    <a:pt x="55115" y="6478"/>
                  </a:lnTo>
                  <a:lnTo>
                    <a:pt x="46643" y="13795"/>
                  </a:lnTo>
                  <a:lnTo>
                    <a:pt x="38929" y="21917"/>
                  </a:lnTo>
                  <a:lnTo>
                    <a:pt x="32105" y="30810"/>
                  </a:lnTo>
                  <a:lnTo>
                    <a:pt x="25371" y="21972"/>
                  </a:lnTo>
                  <a:lnTo>
                    <a:pt x="17710" y="13954"/>
                  </a:lnTo>
                  <a:lnTo>
                    <a:pt x="9220" y="6692"/>
                  </a:lnTo>
                  <a:lnTo>
                    <a:pt x="0" y="126"/>
                  </a:lnTo>
                  <a:lnTo>
                    <a:pt x="0" y="8064"/>
                  </a:lnTo>
                  <a:lnTo>
                    <a:pt x="9418" y="14922"/>
                  </a:lnTo>
                  <a:lnTo>
                    <a:pt x="17953" y="22907"/>
                  </a:lnTo>
                  <a:lnTo>
                    <a:pt x="25537" y="31821"/>
                  </a:lnTo>
                  <a:lnTo>
                    <a:pt x="32105" y="41465"/>
                  </a:lnTo>
                  <a:lnTo>
                    <a:pt x="38695" y="31821"/>
                  </a:lnTo>
                  <a:lnTo>
                    <a:pt x="46210" y="22812"/>
                  </a:lnTo>
                  <a:lnTo>
                    <a:pt x="54699" y="14780"/>
                  </a:lnTo>
                  <a:lnTo>
                    <a:pt x="64211" y="8064"/>
                  </a:lnTo>
                  <a:lnTo>
                    <a:pt x="64211" y="0"/>
                  </a:lnTo>
                  <a:close/>
                </a:path>
              </a:pathLst>
            </a:custGeom>
            <a:solidFill>
              <a:srgbClr val="010202"/>
            </a:solidFill>
          </p:spPr>
          <p:txBody>
            <a:bodyPr wrap="square" lIns="0" tIns="0" rIns="0" bIns="0" rtlCol="0"/>
            <a:lstStyle/>
            <a:p>
              <a:endParaRPr/>
            </a:p>
          </p:txBody>
        </p:sp>
        <p:sp>
          <p:nvSpPr>
            <p:cNvPr id="14" name="object 14"/>
            <p:cNvSpPr/>
            <p:nvPr/>
          </p:nvSpPr>
          <p:spPr>
            <a:xfrm>
              <a:off x="3493617" y="1940572"/>
              <a:ext cx="0" cy="325120"/>
            </a:xfrm>
            <a:custGeom>
              <a:avLst/>
              <a:gdLst/>
              <a:ahLst/>
              <a:cxnLst/>
              <a:rect l="l" t="t" r="r" b="b"/>
              <a:pathLst>
                <a:path h="325119">
                  <a:moveTo>
                    <a:pt x="0" y="0"/>
                  </a:moveTo>
                  <a:lnTo>
                    <a:pt x="0" y="325107"/>
                  </a:lnTo>
                </a:path>
              </a:pathLst>
            </a:custGeom>
            <a:ln w="6350">
              <a:solidFill>
                <a:srgbClr val="010202"/>
              </a:solidFill>
            </a:ln>
          </p:spPr>
          <p:txBody>
            <a:bodyPr wrap="square" lIns="0" tIns="0" rIns="0" bIns="0" rtlCol="0"/>
            <a:lstStyle/>
            <a:p>
              <a:endParaRPr/>
            </a:p>
          </p:txBody>
        </p:sp>
        <p:sp>
          <p:nvSpPr>
            <p:cNvPr id="15" name="object 15"/>
            <p:cNvSpPr/>
            <p:nvPr/>
          </p:nvSpPr>
          <p:spPr>
            <a:xfrm>
              <a:off x="3461524" y="2233409"/>
              <a:ext cx="64769" cy="41910"/>
            </a:xfrm>
            <a:custGeom>
              <a:avLst/>
              <a:gdLst/>
              <a:ahLst/>
              <a:cxnLst/>
              <a:rect l="l" t="t" r="r" b="b"/>
              <a:pathLst>
                <a:path w="64770" h="41910">
                  <a:moveTo>
                    <a:pt x="64198" y="0"/>
                  </a:moveTo>
                  <a:lnTo>
                    <a:pt x="55110" y="6478"/>
                  </a:lnTo>
                  <a:lnTo>
                    <a:pt x="46640" y="13795"/>
                  </a:lnTo>
                  <a:lnTo>
                    <a:pt x="38923" y="21917"/>
                  </a:lnTo>
                  <a:lnTo>
                    <a:pt x="32092" y="30810"/>
                  </a:lnTo>
                  <a:lnTo>
                    <a:pt x="25363" y="21972"/>
                  </a:lnTo>
                  <a:lnTo>
                    <a:pt x="17703" y="13954"/>
                  </a:lnTo>
                  <a:lnTo>
                    <a:pt x="9215" y="6692"/>
                  </a:lnTo>
                  <a:lnTo>
                    <a:pt x="0" y="126"/>
                  </a:lnTo>
                  <a:lnTo>
                    <a:pt x="0" y="8064"/>
                  </a:lnTo>
                  <a:lnTo>
                    <a:pt x="9416" y="14922"/>
                  </a:lnTo>
                  <a:lnTo>
                    <a:pt x="17946" y="22907"/>
                  </a:lnTo>
                  <a:lnTo>
                    <a:pt x="25526" y="31821"/>
                  </a:lnTo>
                  <a:lnTo>
                    <a:pt x="32092" y="41465"/>
                  </a:lnTo>
                  <a:lnTo>
                    <a:pt x="38684" y="31821"/>
                  </a:lnTo>
                  <a:lnTo>
                    <a:pt x="46202" y="22812"/>
                  </a:lnTo>
                  <a:lnTo>
                    <a:pt x="54692" y="14780"/>
                  </a:lnTo>
                  <a:lnTo>
                    <a:pt x="64198" y="8064"/>
                  </a:lnTo>
                  <a:lnTo>
                    <a:pt x="64198" y="0"/>
                  </a:lnTo>
                  <a:close/>
                </a:path>
              </a:pathLst>
            </a:custGeom>
            <a:solidFill>
              <a:srgbClr val="010202"/>
            </a:solidFill>
          </p:spPr>
          <p:txBody>
            <a:bodyPr wrap="square" lIns="0" tIns="0" rIns="0" bIns="0" rtlCol="0"/>
            <a:lstStyle/>
            <a:p>
              <a:endParaRPr/>
            </a:p>
          </p:txBody>
        </p:sp>
        <p:pic>
          <p:nvPicPr>
            <p:cNvPr id="16" name="object 16"/>
            <p:cNvPicPr/>
            <p:nvPr/>
          </p:nvPicPr>
          <p:blipFill>
            <a:blip r:embed="rId5" cstate="print"/>
            <a:stretch>
              <a:fillRect/>
            </a:stretch>
          </p:blipFill>
          <p:spPr>
            <a:xfrm>
              <a:off x="2010308" y="1486293"/>
              <a:ext cx="521906" cy="599160"/>
            </a:xfrm>
            <a:prstGeom prst="rect">
              <a:avLst/>
            </a:prstGeom>
          </p:spPr>
        </p:pic>
        <p:sp>
          <p:nvSpPr>
            <p:cNvPr id="17" name="object 17"/>
            <p:cNvSpPr/>
            <p:nvPr/>
          </p:nvSpPr>
          <p:spPr>
            <a:xfrm>
              <a:off x="2528735" y="1817128"/>
              <a:ext cx="113030" cy="0"/>
            </a:xfrm>
            <a:custGeom>
              <a:avLst/>
              <a:gdLst/>
              <a:ahLst/>
              <a:cxnLst/>
              <a:rect l="l" t="t" r="r" b="b"/>
              <a:pathLst>
                <a:path w="113030">
                  <a:moveTo>
                    <a:pt x="0" y="0"/>
                  </a:moveTo>
                  <a:lnTo>
                    <a:pt x="112534" y="0"/>
                  </a:lnTo>
                </a:path>
              </a:pathLst>
            </a:custGeom>
            <a:ln w="6350">
              <a:solidFill>
                <a:srgbClr val="010202"/>
              </a:solidFill>
            </a:ln>
          </p:spPr>
          <p:txBody>
            <a:bodyPr wrap="square" lIns="0" tIns="0" rIns="0" bIns="0" rtlCol="0"/>
            <a:lstStyle/>
            <a:p>
              <a:endParaRPr/>
            </a:p>
          </p:txBody>
        </p:sp>
        <p:sp>
          <p:nvSpPr>
            <p:cNvPr id="18" name="object 18"/>
            <p:cNvSpPr/>
            <p:nvPr/>
          </p:nvSpPr>
          <p:spPr>
            <a:xfrm>
              <a:off x="2608999" y="1785010"/>
              <a:ext cx="41910" cy="64769"/>
            </a:xfrm>
            <a:custGeom>
              <a:avLst/>
              <a:gdLst/>
              <a:ahLst/>
              <a:cxnLst/>
              <a:rect l="l" t="t" r="r" b="b"/>
              <a:pathLst>
                <a:path w="41910" h="64769">
                  <a:moveTo>
                    <a:pt x="8051" y="0"/>
                  </a:moveTo>
                  <a:lnTo>
                    <a:pt x="0" y="0"/>
                  </a:lnTo>
                  <a:lnTo>
                    <a:pt x="6473" y="9102"/>
                  </a:lnTo>
                  <a:lnTo>
                    <a:pt x="13789" y="17578"/>
                  </a:lnTo>
                  <a:lnTo>
                    <a:pt x="21909" y="25294"/>
                  </a:lnTo>
                  <a:lnTo>
                    <a:pt x="30797" y="32118"/>
                  </a:lnTo>
                  <a:lnTo>
                    <a:pt x="21967" y="38852"/>
                  </a:lnTo>
                  <a:lnTo>
                    <a:pt x="13950" y="46513"/>
                  </a:lnTo>
                  <a:lnTo>
                    <a:pt x="6687" y="55003"/>
                  </a:lnTo>
                  <a:lnTo>
                    <a:pt x="114" y="64223"/>
                  </a:lnTo>
                  <a:lnTo>
                    <a:pt x="8051" y="64223"/>
                  </a:lnTo>
                  <a:lnTo>
                    <a:pt x="14915" y="54799"/>
                  </a:lnTo>
                  <a:lnTo>
                    <a:pt x="22899" y="46266"/>
                  </a:lnTo>
                  <a:lnTo>
                    <a:pt x="31810" y="38684"/>
                  </a:lnTo>
                  <a:lnTo>
                    <a:pt x="41452" y="32118"/>
                  </a:lnTo>
                  <a:lnTo>
                    <a:pt x="31813" y="25528"/>
                  </a:lnTo>
                  <a:lnTo>
                    <a:pt x="22804" y="18011"/>
                  </a:lnTo>
                  <a:lnTo>
                    <a:pt x="14769" y="9519"/>
                  </a:lnTo>
                  <a:lnTo>
                    <a:pt x="8051" y="0"/>
                  </a:lnTo>
                  <a:close/>
                </a:path>
              </a:pathLst>
            </a:custGeom>
            <a:solidFill>
              <a:srgbClr val="010202"/>
            </a:solidFill>
          </p:spPr>
          <p:txBody>
            <a:bodyPr wrap="square" lIns="0" tIns="0" rIns="0" bIns="0" rtlCol="0"/>
            <a:lstStyle/>
            <a:p>
              <a:endParaRPr/>
            </a:p>
          </p:txBody>
        </p:sp>
        <p:sp>
          <p:nvSpPr>
            <p:cNvPr id="19" name="object 19"/>
            <p:cNvSpPr/>
            <p:nvPr/>
          </p:nvSpPr>
          <p:spPr>
            <a:xfrm>
              <a:off x="2884767" y="1809940"/>
              <a:ext cx="121920" cy="0"/>
            </a:xfrm>
            <a:custGeom>
              <a:avLst/>
              <a:gdLst/>
              <a:ahLst/>
              <a:cxnLst/>
              <a:rect l="l" t="t" r="r" b="b"/>
              <a:pathLst>
                <a:path w="121919">
                  <a:moveTo>
                    <a:pt x="0" y="0"/>
                  </a:moveTo>
                  <a:lnTo>
                    <a:pt x="121754" y="0"/>
                  </a:lnTo>
                </a:path>
              </a:pathLst>
            </a:custGeom>
            <a:ln w="6350">
              <a:solidFill>
                <a:srgbClr val="010202"/>
              </a:solidFill>
            </a:ln>
          </p:spPr>
          <p:txBody>
            <a:bodyPr wrap="square" lIns="0" tIns="0" rIns="0" bIns="0" rtlCol="0"/>
            <a:lstStyle/>
            <a:p>
              <a:endParaRPr/>
            </a:p>
          </p:txBody>
        </p:sp>
        <p:sp>
          <p:nvSpPr>
            <p:cNvPr id="20" name="object 20"/>
            <p:cNvSpPr/>
            <p:nvPr/>
          </p:nvSpPr>
          <p:spPr>
            <a:xfrm>
              <a:off x="2974251" y="1777834"/>
              <a:ext cx="41910" cy="64769"/>
            </a:xfrm>
            <a:custGeom>
              <a:avLst/>
              <a:gdLst/>
              <a:ahLst/>
              <a:cxnLst/>
              <a:rect l="l" t="t" r="r" b="b"/>
              <a:pathLst>
                <a:path w="41910" h="64769">
                  <a:moveTo>
                    <a:pt x="8064" y="0"/>
                  </a:moveTo>
                  <a:lnTo>
                    <a:pt x="0" y="0"/>
                  </a:lnTo>
                  <a:lnTo>
                    <a:pt x="6478" y="9090"/>
                  </a:lnTo>
                  <a:lnTo>
                    <a:pt x="13795" y="17562"/>
                  </a:lnTo>
                  <a:lnTo>
                    <a:pt x="21917" y="25279"/>
                  </a:lnTo>
                  <a:lnTo>
                    <a:pt x="30810" y="32105"/>
                  </a:lnTo>
                  <a:lnTo>
                    <a:pt x="21972" y="38841"/>
                  </a:lnTo>
                  <a:lnTo>
                    <a:pt x="13954" y="46505"/>
                  </a:lnTo>
                  <a:lnTo>
                    <a:pt x="6692" y="54995"/>
                  </a:lnTo>
                  <a:lnTo>
                    <a:pt x="126" y="64211"/>
                  </a:lnTo>
                  <a:lnTo>
                    <a:pt x="8064" y="64211"/>
                  </a:lnTo>
                  <a:lnTo>
                    <a:pt x="14922" y="54788"/>
                  </a:lnTo>
                  <a:lnTo>
                    <a:pt x="22907" y="46258"/>
                  </a:lnTo>
                  <a:lnTo>
                    <a:pt x="31821" y="38677"/>
                  </a:lnTo>
                  <a:lnTo>
                    <a:pt x="41465" y="32105"/>
                  </a:lnTo>
                  <a:lnTo>
                    <a:pt x="31821" y="25521"/>
                  </a:lnTo>
                  <a:lnTo>
                    <a:pt x="22812" y="18005"/>
                  </a:lnTo>
                  <a:lnTo>
                    <a:pt x="14780" y="9513"/>
                  </a:lnTo>
                  <a:lnTo>
                    <a:pt x="8064" y="0"/>
                  </a:lnTo>
                  <a:close/>
                </a:path>
              </a:pathLst>
            </a:custGeom>
            <a:solidFill>
              <a:srgbClr val="010202"/>
            </a:solidFill>
          </p:spPr>
          <p:txBody>
            <a:bodyPr wrap="square" lIns="0" tIns="0" rIns="0" bIns="0" rtlCol="0"/>
            <a:lstStyle/>
            <a:p>
              <a:endParaRPr/>
            </a:p>
          </p:txBody>
        </p:sp>
        <p:sp>
          <p:nvSpPr>
            <p:cNvPr id="21" name="object 21"/>
            <p:cNvSpPr/>
            <p:nvPr/>
          </p:nvSpPr>
          <p:spPr>
            <a:xfrm>
              <a:off x="3244088" y="1809610"/>
              <a:ext cx="127635" cy="0"/>
            </a:xfrm>
            <a:custGeom>
              <a:avLst/>
              <a:gdLst/>
              <a:ahLst/>
              <a:cxnLst/>
              <a:rect l="l" t="t" r="r" b="b"/>
              <a:pathLst>
                <a:path w="127635">
                  <a:moveTo>
                    <a:pt x="0" y="0"/>
                  </a:moveTo>
                  <a:lnTo>
                    <a:pt x="127126" y="0"/>
                  </a:lnTo>
                </a:path>
              </a:pathLst>
            </a:custGeom>
            <a:ln w="6350">
              <a:solidFill>
                <a:srgbClr val="010202"/>
              </a:solidFill>
            </a:ln>
          </p:spPr>
          <p:txBody>
            <a:bodyPr wrap="square" lIns="0" tIns="0" rIns="0" bIns="0" rtlCol="0"/>
            <a:lstStyle/>
            <a:p>
              <a:endParaRPr/>
            </a:p>
          </p:txBody>
        </p:sp>
        <p:sp>
          <p:nvSpPr>
            <p:cNvPr id="22" name="object 22"/>
            <p:cNvSpPr/>
            <p:nvPr/>
          </p:nvSpPr>
          <p:spPr>
            <a:xfrm>
              <a:off x="3338931" y="1777491"/>
              <a:ext cx="41910" cy="64769"/>
            </a:xfrm>
            <a:custGeom>
              <a:avLst/>
              <a:gdLst/>
              <a:ahLst/>
              <a:cxnLst/>
              <a:rect l="l" t="t" r="r" b="b"/>
              <a:pathLst>
                <a:path w="41910" h="64769">
                  <a:moveTo>
                    <a:pt x="8064" y="0"/>
                  </a:moveTo>
                  <a:lnTo>
                    <a:pt x="0" y="0"/>
                  </a:lnTo>
                  <a:lnTo>
                    <a:pt x="6480" y="9102"/>
                  </a:lnTo>
                  <a:lnTo>
                    <a:pt x="13800" y="17578"/>
                  </a:lnTo>
                  <a:lnTo>
                    <a:pt x="21922" y="25294"/>
                  </a:lnTo>
                  <a:lnTo>
                    <a:pt x="30810" y="32118"/>
                  </a:lnTo>
                  <a:lnTo>
                    <a:pt x="21979" y="38852"/>
                  </a:lnTo>
                  <a:lnTo>
                    <a:pt x="13965" y="46513"/>
                  </a:lnTo>
                  <a:lnTo>
                    <a:pt x="6705" y="55003"/>
                  </a:lnTo>
                  <a:lnTo>
                    <a:pt x="139" y="64223"/>
                  </a:lnTo>
                  <a:lnTo>
                    <a:pt x="8064" y="64223"/>
                  </a:lnTo>
                  <a:lnTo>
                    <a:pt x="14928" y="54801"/>
                  </a:lnTo>
                  <a:lnTo>
                    <a:pt x="22912" y="46270"/>
                  </a:lnTo>
                  <a:lnTo>
                    <a:pt x="31822" y="38690"/>
                  </a:lnTo>
                  <a:lnTo>
                    <a:pt x="41465" y="32118"/>
                  </a:lnTo>
                  <a:lnTo>
                    <a:pt x="31826" y="25528"/>
                  </a:lnTo>
                  <a:lnTo>
                    <a:pt x="22817" y="18011"/>
                  </a:lnTo>
                  <a:lnTo>
                    <a:pt x="14781" y="9519"/>
                  </a:lnTo>
                  <a:lnTo>
                    <a:pt x="8064" y="0"/>
                  </a:lnTo>
                  <a:close/>
                </a:path>
              </a:pathLst>
            </a:custGeom>
            <a:solidFill>
              <a:srgbClr val="010202"/>
            </a:solidFill>
          </p:spPr>
          <p:txBody>
            <a:bodyPr wrap="square" lIns="0" tIns="0" rIns="0" bIns="0" rtlCol="0"/>
            <a:lstStyle/>
            <a:p>
              <a:endParaRPr/>
            </a:p>
          </p:txBody>
        </p:sp>
        <p:pic>
          <p:nvPicPr>
            <p:cNvPr id="23" name="object 23"/>
            <p:cNvPicPr/>
            <p:nvPr/>
          </p:nvPicPr>
          <p:blipFill>
            <a:blip r:embed="rId6" cstate="print"/>
            <a:stretch>
              <a:fillRect/>
            </a:stretch>
          </p:blipFill>
          <p:spPr>
            <a:xfrm>
              <a:off x="3766083" y="1676082"/>
              <a:ext cx="314794" cy="293204"/>
            </a:xfrm>
            <a:prstGeom prst="rect">
              <a:avLst/>
            </a:prstGeom>
          </p:spPr>
        </p:pic>
        <p:pic>
          <p:nvPicPr>
            <p:cNvPr id="24" name="object 24"/>
            <p:cNvPicPr/>
            <p:nvPr/>
          </p:nvPicPr>
          <p:blipFill>
            <a:blip r:embed="rId7" cstate="print"/>
            <a:stretch>
              <a:fillRect/>
            </a:stretch>
          </p:blipFill>
          <p:spPr>
            <a:xfrm>
              <a:off x="3989501" y="940803"/>
              <a:ext cx="1270000" cy="1830705"/>
            </a:xfrm>
            <a:prstGeom prst="rect">
              <a:avLst/>
            </a:prstGeom>
          </p:spPr>
        </p:pic>
        <p:sp>
          <p:nvSpPr>
            <p:cNvPr id="25" name="object 25"/>
            <p:cNvSpPr/>
            <p:nvPr/>
          </p:nvSpPr>
          <p:spPr>
            <a:xfrm>
              <a:off x="4786058" y="1080846"/>
              <a:ext cx="35560" cy="35560"/>
            </a:xfrm>
            <a:custGeom>
              <a:avLst/>
              <a:gdLst/>
              <a:ahLst/>
              <a:cxnLst/>
              <a:rect l="l" t="t" r="r" b="b"/>
              <a:pathLst>
                <a:path w="35560" h="35559">
                  <a:moveTo>
                    <a:pt x="17691" y="0"/>
                  </a:moveTo>
                  <a:lnTo>
                    <a:pt x="0" y="17640"/>
                  </a:lnTo>
                  <a:lnTo>
                    <a:pt x="317" y="20993"/>
                  </a:lnTo>
                  <a:lnTo>
                    <a:pt x="17691" y="35267"/>
                  </a:lnTo>
                  <a:lnTo>
                    <a:pt x="21056" y="34963"/>
                  </a:lnTo>
                  <a:lnTo>
                    <a:pt x="35369" y="17640"/>
                  </a:lnTo>
                  <a:lnTo>
                    <a:pt x="34759" y="14185"/>
                  </a:lnTo>
                  <a:lnTo>
                    <a:pt x="17691" y="0"/>
                  </a:lnTo>
                  <a:close/>
                </a:path>
              </a:pathLst>
            </a:custGeom>
            <a:solidFill>
              <a:srgbClr val="E7EDF6"/>
            </a:solidFill>
          </p:spPr>
          <p:txBody>
            <a:bodyPr wrap="square" lIns="0" tIns="0" rIns="0" bIns="0" rtlCol="0"/>
            <a:lstStyle/>
            <a:p>
              <a:endParaRPr/>
            </a:p>
          </p:txBody>
        </p:sp>
        <p:sp>
          <p:nvSpPr>
            <p:cNvPr id="26" name="object 26"/>
            <p:cNvSpPr/>
            <p:nvPr/>
          </p:nvSpPr>
          <p:spPr>
            <a:xfrm>
              <a:off x="4786058" y="1080846"/>
              <a:ext cx="35560" cy="35560"/>
            </a:xfrm>
            <a:custGeom>
              <a:avLst/>
              <a:gdLst/>
              <a:ahLst/>
              <a:cxnLst/>
              <a:rect l="l" t="t" r="r" b="b"/>
              <a:pathLst>
                <a:path w="35560" h="35559">
                  <a:moveTo>
                    <a:pt x="17691" y="0"/>
                  </a:moveTo>
                  <a:lnTo>
                    <a:pt x="35369" y="17640"/>
                  </a:lnTo>
                  <a:lnTo>
                    <a:pt x="34759" y="20993"/>
                  </a:lnTo>
                  <a:lnTo>
                    <a:pt x="17691" y="35267"/>
                  </a:lnTo>
                  <a:lnTo>
                    <a:pt x="13944" y="34963"/>
                  </a:lnTo>
                  <a:lnTo>
                    <a:pt x="0" y="17640"/>
                  </a:lnTo>
                  <a:lnTo>
                    <a:pt x="317" y="14185"/>
                  </a:lnTo>
                  <a:lnTo>
                    <a:pt x="17691" y="0"/>
                  </a:lnTo>
                </a:path>
              </a:pathLst>
            </a:custGeom>
            <a:ln w="6350">
              <a:solidFill>
                <a:srgbClr val="010202"/>
              </a:solidFill>
            </a:ln>
          </p:spPr>
          <p:txBody>
            <a:bodyPr wrap="square" lIns="0" tIns="0" rIns="0" bIns="0" rtlCol="0"/>
            <a:lstStyle/>
            <a:p>
              <a:endParaRPr/>
            </a:p>
          </p:txBody>
        </p:sp>
        <p:sp>
          <p:nvSpPr>
            <p:cNvPr id="27" name="object 27"/>
            <p:cNvSpPr/>
            <p:nvPr/>
          </p:nvSpPr>
          <p:spPr>
            <a:xfrm>
              <a:off x="4657102" y="1413027"/>
              <a:ext cx="35560" cy="35560"/>
            </a:xfrm>
            <a:custGeom>
              <a:avLst/>
              <a:gdLst/>
              <a:ahLst/>
              <a:cxnLst/>
              <a:rect l="l" t="t" r="r" b="b"/>
              <a:pathLst>
                <a:path w="35560" h="35559">
                  <a:moveTo>
                    <a:pt x="17678" y="0"/>
                  </a:moveTo>
                  <a:lnTo>
                    <a:pt x="0" y="17322"/>
                  </a:lnTo>
                  <a:lnTo>
                    <a:pt x="609" y="21069"/>
                  </a:lnTo>
                  <a:lnTo>
                    <a:pt x="17678" y="35026"/>
                  </a:lnTo>
                  <a:lnTo>
                    <a:pt x="21348" y="34721"/>
                  </a:lnTo>
                  <a:lnTo>
                    <a:pt x="35356" y="17322"/>
                  </a:lnTo>
                  <a:lnTo>
                    <a:pt x="34975" y="13957"/>
                  </a:lnTo>
                  <a:lnTo>
                    <a:pt x="17678" y="0"/>
                  </a:lnTo>
                  <a:close/>
                </a:path>
              </a:pathLst>
            </a:custGeom>
            <a:solidFill>
              <a:srgbClr val="E7EDF6"/>
            </a:solidFill>
          </p:spPr>
          <p:txBody>
            <a:bodyPr wrap="square" lIns="0" tIns="0" rIns="0" bIns="0" rtlCol="0"/>
            <a:lstStyle/>
            <a:p>
              <a:endParaRPr/>
            </a:p>
          </p:txBody>
        </p:sp>
        <p:sp>
          <p:nvSpPr>
            <p:cNvPr id="28" name="object 28"/>
            <p:cNvSpPr/>
            <p:nvPr/>
          </p:nvSpPr>
          <p:spPr>
            <a:xfrm>
              <a:off x="4657102" y="1413027"/>
              <a:ext cx="35560" cy="35560"/>
            </a:xfrm>
            <a:custGeom>
              <a:avLst/>
              <a:gdLst/>
              <a:ahLst/>
              <a:cxnLst/>
              <a:rect l="l" t="t" r="r" b="b"/>
              <a:pathLst>
                <a:path w="35560" h="35559">
                  <a:moveTo>
                    <a:pt x="17678" y="0"/>
                  </a:moveTo>
                  <a:lnTo>
                    <a:pt x="35356" y="17322"/>
                  </a:lnTo>
                  <a:lnTo>
                    <a:pt x="34975" y="21069"/>
                  </a:lnTo>
                  <a:lnTo>
                    <a:pt x="17678" y="35026"/>
                  </a:lnTo>
                  <a:lnTo>
                    <a:pt x="14236" y="34721"/>
                  </a:lnTo>
                  <a:lnTo>
                    <a:pt x="0" y="17322"/>
                  </a:lnTo>
                  <a:lnTo>
                    <a:pt x="609" y="13957"/>
                  </a:lnTo>
                  <a:lnTo>
                    <a:pt x="17678" y="0"/>
                  </a:lnTo>
                </a:path>
              </a:pathLst>
            </a:custGeom>
            <a:ln w="6350">
              <a:solidFill>
                <a:srgbClr val="010202"/>
              </a:solidFill>
            </a:ln>
          </p:spPr>
          <p:txBody>
            <a:bodyPr wrap="square" lIns="0" tIns="0" rIns="0" bIns="0" rtlCol="0"/>
            <a:lstStyle/>
            <a:p>
              <a:endParaRPr/>
            </a:p>
          </p:txBody>
        </p:sp>
        <p:sp>
          <p:nvSpPr>
            <p:cNvPr id="29" name="object 29"/>
            <p:cNvSpPr/>
            <p:nvPr/>
          </p:nvSpPr>
          <p:spPr>
            <a:xfrm>
              <a:off x="4687913" y="2425649"/>
              <a:ext cx="38735" cy="38100"/>
            </a:xfrm>
            <a:custGeom>
              <a:avLst/>
              <a:gdLst/>
              <a:ahLst/>
              <a:cxnLst/>
              <a:rect l="l" t="t" r="r" b="b"/>
              <a:pathLst>
                <a:path w="38735" h="38100">
                  <a:moveTo>
                    <a:pt x="19354" y="0"/>
                  </a:moveTo>
                  <a:lnTo>
                    <a:pt x="0" y="18783"/>
                  </a:lnTo>
                  <a:lnTo>
                    <a:pt x="317" y="22783"/>
                  </a:lnTo>
                  <a:lnTo>
                    <a:pt x="19354" y="37909"/>
                  </a:lnTo>
                  <a:lnTo>
                    <a:pt x="23063" y="37503"/>
                  </a:lnTo>
                  <a:lnTo>
                    <a:pt x="38709" y="18783"/>
                  </a:lnTo>
                  <a:lnTo>
                    <a:pt x="38392" y="15036"/>
                  </a:lnTo>
                  <a:lnTo>
                    <a:pt x="19354" y="0"/>
                  </a:lnTo>
                  <a:close/>
                </a:path>
              </a:pathLst>
            </a:custGeom>
            <a:solidFill>
              <a:srgbClr val="E7EDF6"/>
            </a:solidFill>
          </p:spPr>
          <p:txBody>
            <a:bodyPr wrap="square" lIns="0" tIns="0" rIns="0" bIns="0" rtlCol="0"/>
            <a:lstStyle/>
            <a:p>
              <a:endParaRPr/>
            </a:p>
          </p:txBody>
        </p:sp>
        <p:sp>
          <p:nvSpPr>
            <p:cNvPr id="30" name="object 30"/>
            <p:cNvSpPr/>
            <p:nvPr/>
          </p:nvSpPr>
          <p:spPr>
            <a:xfrm>
              <a:off x="4687913" y="2425649"/>
              <a:ext cx="38735" cy="38100"/>
            </a:xfrm>
            <a:custGeom>
              <a:avLst/>
              <a:gdLst/>
              <a:ahLst/>
              <a:cxnLst/>
              <a:rect l="l" t="t" r="r" b="b"/>
              <a:pathLst>
                <a:path w="38735" h="38100">
                  <a:moveTo>
                    <a:pt x="19354" y="0"/>
                  </a:moveTo>
                  <a:lnTo>
                    <a:pt x="38709" y="18783"/>
                  </a:lnTo>
                  <a:lnTo>
                    <a:pt x="38392" y="22783"/>
                  </a:lnTo>
                  <a:lnTo>
                    <a:pt x="19354" y="37909"/>
                  </a:lnTo>
                  <a:lnTo>
                    <a:pt x="15646" y="37503"/>
                  </a:lnTo>
                  <a:lnTo>
                    <a:pt x="0" y="18783"/>
                  </a:lnTo>
                  <a:lnTo>
                    <a:pt x="317" y="15036"/>
                  </a:lnTo>
                  <a:lnTo>
                    <a:pt x="19354" y="0"/>
                  </a:lnTo>
                </a:path>
              </a:pathLst>
            </a:custGeom>
            <a:ln w="6350">
              <a:solidFill>
                <a:srgbClr val="010202"/>
              </a:solidFill>
            </a:ln>
          </p:spPr>
          <p:txBody>
            <a:bodyPr wrap="square" lIns="0" tIns="0" rIns="0" bIns="0" rtlCol="0"/>
            <a:lstStyle/>
            <a:p>
              <a:endParaRPr/>
            </a:p>
          </p:txBody>
        </p:sp>
        <p:sp>
          <p:nvSpPr>
            <p:cNvPr id="31" name="object 31"/>
            <p:cNvSpPr/>
            <p:nvPr/>
          </p:nvSpPr>
          <p:spPr>
            <a:xfrm>
              <a:off x="4687913" y="2549728"/>
              <a:ext cx="38735" cy="38100"/>
            </a:xfrm>
            <a:custGeom>
              <a:avLst/>
              <a:gdLst/>
              <a:ahLst/>
              <a:cxnLst/>
              <a:rect l="l" t="t" r="r" b="b"/>
              <a:pathLst>
                <a:path w="38735" h="38100">
                  <a:moveTo>
                    <a:pt x="19354" y="0"/>
                  </a:moveTo>
                  <a:lnTo>
                    <a:pt x="0" y="19126"/>
                  </a:lnTo>
                  <a:lnTo>
                    <a:pt x="317" y="22796"/>
                  </a:lnTo>
                  <a:lnTo>
                    <a:pt x="19354" y="37922"/>
                  </a:lnTo>
                  <a:lnTo>
                    <a:pt x="23063" y="37592"/>
                  </a:lnTo>
                  <a:lnTo>
                    <a:pt x="38709" y="19126"/>
                  </a:lnTo>
                  <a:lnTo>
                    <a:pt x="38392" y="15151"/>
                  </a:lnTo>
                  <a:lnTo>
                    <a:pt x="19354" y="0"/>
                  </a:lnTo>
                  <a:close/>
                </a:path>
              </a:pathLst>
            </a:custGeom>
            <a:solidFill>
              <a:srgbClr val="E7EDF6"/>
            </a:solidFill>
          </p:spPr>
          <p:txBody>
            <a:bodyPr wrap="square" lIns="0" tIns="0" rIns="0" bIns="0" rtlCol="0"/>
            <a:lstStyle/>
            <a:p>
              <a:endParaRPr/>
            </a:p>
          </p:txBody>
        </p:sp>
        <p:sp>
          <p:nvSpPr>
            <p:cNvPr id="32" name="object 32"/>
            <p:cNvSpPr/>
            <p:nvPr/>
          </p:nvSpPr>
          <p:spPr>
            <a:xfrm>
              <a:off x="4687913" y="2549728"/>
              <a:ext cx="38735" cy="38100"/>
            </a:xfrm>
            <a:custGeom>
              <a:avLst/>
              <a:gdLst/>
              <a:ahLst/>
              <a:cxnLst/>
              <a:rect l="l" t="t" r="r" b="b"/>
              <a:pathLst>
                <a:path w="38735" h="38100">
                  <a:moveTo>
                    <a:pt x="19354" y="0"/>
                  </a:moveTo>
                  <a:lnTo>
                    <a:pt x="38709" y="19126"/>
                  </a:lnTo>
                  <a:lnTo>
                    <a:pt x="38392" y="22796"/>
                  </a:lnTo>
                  <a:lnTo>
                    <a:pt x="19354" y="37922"/>
                  </a:lnTo>
                  <a:lnTo>
                    <a:pt x="15646" y="37592"/>
                  </a:lnTo>
                  <a:lnTo>
                    <a:pt x="0" y="19126"/>
                  </a:lnTo>
                  <a:lnTo>
                    <a:pt x="317" y="15151"/>
                  </a:lnTo>
                  <a:lnTo>
                    <a:pt x="19354" y="0"/>
                  </a:lnTo>
                </a:path>
              </a:pathLst>
            </a:custGeom>
            <a:ln w="6350">
              <a:solidFill>
                <a:srgbClr val="010202"/>
              </a:solidFill>
            </a:ln>
          </p:spPr>
          <p:txBody>
            <a:bodyPr wrap="square" lIns="0" tIns="0" rIns="0" bIns="0" rtlCol="0"/>
            <a:lstStyle/>
            <a:p>
              <a:endParaRPr/>
            </a:p>
          </p:txBody>
        </p:sp>
        <p:sp>
          <p:nvSpPr>
            <p:cNvPr id="33" name="object 33"/>
            <p:cNvSpPr/>
            <p:nvPr/>
          </p:nvSpPr>
          <p:spPr>
            <a:xfrm>
              <a:off x="3613404" y="1810677"/>
              <a:ext cx="148590" cy="0"/>
            </a:xfrm>
            <a:custGeom>
              <a:avLst/>
              <a:gdLst/>
              <a:ahLst/>
              <a:cxnLst/>
              <a:rect l="l" t="t" r="r" b="b"/>
              <a:pathLst>
                <a:path w="148589">
                  <a:moveTo>
                    <a:pt x="0" y="0"/>
                  </a:moveTo>
                  <a:lnTo>
                    <a:pt x="148069" y="0"/>
                  </a:lnTo>
                </a:path>
              </a:pathLst>
            </a:custGeom>
            <a:ln w="6350">
              <a:solidFill>
                <a:srgbClr val="010202"/>
              </a:solidFill>
            </a:ln>
          </p:spPr>
          <p:txBody>
            <a:bodyPr wrap="square" lIns="0" tIns="0" rIns="0" bIns="0" rtlCol="0"/>
            <a:lstStyle/>
            <a:p>
              <a:endParaRPr/>
            </a:p>
          </p:txBody>
        </p:sp>
        <p:sp>
          <p:nvSpPr>
            <p:cNvPr id="34" name="object 34"/>
            <p:cNvSpPr/>
            <p:nvPr/>
          </p:nvSpPr>
          <p:spPr>
            <a:xfrm>
              <a:off x="3729202" y="1778558"/>
              <a:ext cx="41910" cy="64769"/>
            </a:xfrm>
            <a:custGeom>
              <a:avLst/>
              <a:gdLst/>
              <a:ahLst/>
              <a:cxnLst/>
              <a:rect l="l" t="t" r="r" b="b"/>
              <a:pathLst>
                <a:path w="41910" h="64769">
                  <a:moveTo>
                    <a:pt x="8051" y="0"/>
                  </a:moveTo>
                  <a:lnTo>
                    <a:pt x="0" y="0"/>
                  </a:lnTo>
                  <a:lnTo>
                    <a:pt x="6473" y="9102"/>
                  </a:lnTo>
                  <a:lnTo>
                    <a:pt x="13789" y="17578"/>
                  </a:lnTo>
                  <a:lnTo>
                    <a:pt x="21909" y="25294"/>
                  </a:lnTo>
                  <a:lnTo>
                    <a:pt x="30797" y="32118"/>
                  </a:lnTo>
                  <a:lnTo>
                    <a:pt x="21967" y="38852"/>
                  </a:lnTo>
                  <a:lnTo>
                    <a:pt x="13950" y="46513"/>
                  </a:lnTo>
                  <a:lnTo>
                    <a:pt x="6687" y="55003"/>
                  </a:lnTo>
                  <a:lnTo>
                    <a:pt x="114" y="64223"/>
                  </a:lnTo>
                  <a:lnTo>
                    <a:pt x="8051" y="64223"/>
                  </a:lnTo>
                  <a:lnTo>
                    <a:pt x="14915" y="54801"/>
                  </a:lnTo>
                  <a:lnTo>
                    <a:pt x="22899" y="46270"/>
                  </a:lnTo>
                  <a:lnTo>
                    <a:pt x="31810" y="38690"/>
                  </a:lnTo>
                  <a:lnTo>
                    <a:pt x="41452" y="32118"/>
                  </a:lnTo>
                  <a:lnTo>
                    <a:pt x="31813" y="25528"/>
                  </a:lnTo>
                  <a:lnTo>
                    <a:pt x="22804" y="18011"/>
                  </a:lnTo>
                  <a:lnTo>
                    <a:pt x="14769" y="9519"/>
                  </a:lnTo>
                  <a:lnTo>
                    <a:pt x="8051" y="0"/>
                  </a:lnTo>
                  <a:close/>
                </a:path>
              </a:pathLst>
            </a:custGeom>
            <a:solidFill>
              <a:srgbClr val="010202"/>
            </a:solidFill>
          </p:spPr>
          <p:txBody>
            <a:bodyPr wrap="square" lIns="0" tIns="0" rIns="0" bIns="0" rtlCol="0"/>
            <a:lstStyle/>
            <a:p>
              <a:endParaRPr/>
            </a:p>
          </p:txBody>
        </p:sp>
      </p:grpSp>
      <p:sp>
        <p:nvSpPr>
          <p:cNvPr id="35" name="object 35"/>
          <p:cNvSpPr/>
          <p:nvPr/>
        </p:nvSpPr>
        <p:spPr>
          <a:xfrm>
            <a:off x="4152514" y="1843494"/>
            <a:ext cx="1749552" cy="44594"/>
          </a:xfrm>
          <a:custGeom>
            <a:avLst/>
            <a:gdLst/>
            <a:ahLst/>
            <a:cxnLst/>
            <a:rect l="l" t="t" r="r" b="b"/>
            <a:pathLst>
              <a:path w="1093470" h="65405">
                <a:moveTo>
                  <a:pt x="1092936" y="0"/>
                </a:moveTo>
                <a:lnTo>
                  <a:pt x="1085776" y="12613"/>
                </a:lnTo>
                <a:lnTo>
                  <a:pt x="1066252" y="22915"/>
                </a:lnTo>
                <a:lnTo>
                  <a:pt x="1037295" y="29862"/>
                </a:lnTo>
                <a:lnTo>
                  <a:pt x="1001839" y="32410"/>
                </a:lnTo>
                <a:lnTo>
                  <a:pt x="637527" y="32410"/>
                </a:lnTo>
                <a:lnTo>
                  <a:pt x="602081" y="34966"/>
                </a:lnTo>
                <a:lnTo>
                  <a:pt x="573146" y="41930"/>
                </a:lnTo>
                <a:lnTo>
                  <a:pt x="553643" y="52250"/>
                </a:lnTo>
                <a:lnTo>
                  <a:pt x="546493" y="64871"/>
                </a:lnTo>
                <a:lnTo>
                  <a:pt x="539335" y="52250"/>
                </a:lnTo>
                <a:lnTo>
                  <a:pt x="519814" y="41930"/>
                </a:lnTo>
                <a:lnTo>
                  <a:pt x="490858" y="34966"/>
                </a:lnTo>
                <a:lnTo>
                  <a:pt x="455396" y="32410"/>
                </a:lnTo>
                <a:lnTo>
                  <a:pt x="91084" y="32410"/>
                </a:lnTo>
                <a:lnTo>
                  <a:pt x="55630" y="29862"/>
                </a:lnTo>
                <a:lnTo>
                  <a:pt x="26677" y="22915"/>
                </a:lnTo>
                <a:lnTo>
                  <a:pt x="7157" y="12613"/>
                </a:lnTo>
                <a:lnTo>
                  <a:pt x="0" y="0"/>
                </a:lnTo>
              </a:path>
            </a:pathLst>
          </a:custGeom>
          <a:ln w="6350">
            <a:solidFill>
              <a:srgbClr val="808080"/>
            </a:solidFill>
          </a:ln>
        </p:spPr>
        <p:txBody>
          <a:bodyPr wrap="square" lIns="0" tIns="0" rIns="0" bIns="0" rtlCol="0"/>
          <a:lstStyle/>
          <a:p>
            <a:endParaRPr/>
          </a:p>
        </p:txBody>
      </p:sp>
      <p:sp>
        <p:nvSpPr>
          <p:cNvPr id="36" name="object 36"/>
          <p:cNvSpPr txBox="1"/>
          <p:nvPr/>
        </p:nvSpPr>
        <p:spPr>
          <a:xfrm>
            <a:off x="5445273" y="1216011"/>
            <a:ext cx="309880" cy="122468"/>
          </a:xfrm>
          <a:prstGeom prst="rect">
            <a:avLst/>
          </a:prstGeom>
        </p:spPr>
        <p:txBody>
          <a:bodyPr vert="horz" wrap="square" lIns="0" tIns="14604" rIns="0" bIns="0" rtlCol="0">
            <a:spAutoFit/>
          </a:bodyPr>
          <a:lstStyle/>
          <a:p>
            <a:pPr marL="12700">
              <a:lnSpc>
                <a:spcPct val="100000"/>
              </a:lnSpc>
              <a:spcBef>
                <a:spcPts val="114"/>
              </a:spcBef>
            </a:pPr>
            <a:r>
              <a:rPr sz="700" spc="-50" dirty="0">
                <a:solidFill>
                  <a:srgbClr val="010202"/>
                </a:solidFill>
                <a:latin typeface="Lucida Sans Unicode"/>
                <a:cs typeface="Lucida Sans Unicode"/>
              </a:rPr>
              <a:t>···</a:t>
            </a:r>
            <a:r>
              <a:rPr sz="700" spc="-105" dirty="0">
                <a:solidFill>
                  <a:srgbClr val="010202"/>
                </a:solidFill>
                <a:latin typeface="Lucida Sans Unicode"/>
                <a:cs typeface="Lucida Sans Unicode"/>
              </a:rPr>
              <a:t> </a:t>
            </a:r>
            <a:endParaRPr sz="700">
              <a:latin typeface="Lucida Sans Unicode"/>
              <a:cs typeface="Lucida Sans Unicode"/>
            </a:endParaRPr>
          </a:p>
        </p:txBody>
      </p:sp>
      <p:sp>
        <p:nvSpPr>
          <p:cNvPr id="37" name="object 37"/>
          <p:cNvSpPr txBox="1"/>
          <p:nvPr/>
        </p:nvSpPr>
        <p:spPr>
          <a:xfrm>
            <a:off x="3394966" y="899256"/>
            <a:ext cx="440944" cy="135935"/>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10202"/>
                </a:solidFill>
                <a:latin typeface="Calibri"/>
                <a:cs typeface="Calibri"/>
              </a:rPr>
              <a:t>Image</a:t>
            </a:r>
            <a:endParaRPr sz="800">
              <a:latin typeface="Calibri"/>
              <a:cs typeface="Calibri"/>
            </a:endParaRPr>
          </a:p>
        </p:txBody>
      </p:sp>
      <p:sp>
        <p:nvSpPr>
          <p:cNvPr id="38" name="object 38"/>
          <p:cNvSpPr txBox="1"/>
          <p:nvPr/>
        </p:nvSpPr>
        <p:spPr>
          <a:xfrm>
            <a:off x="4722952" y="1526597"/>
            <a:ext cx="583184" cy="135935"/>
          </a:xfrm>
          <a:prstGeom prst="rect">
            <a:avLst/>
          </a:prstGeom>
        </p:spPr>
        <p:txBody>
          <a:bodyPr vert="horz" wrap="square" lIns="0" tIns="12700" rIns="0" bIns="0" rtlCol="0">
            <a:spAutoFit/>
          </a:bodyPr>
          <a:lstStyle/>
          <a:p>
            <a:pPr marL="12700">
              <a:lnSpc>
                <a:spcPct val="100000"/>
              </a:lnSpc>
              <a:spcBef>
                <a:spcPts val="100"/>
              </a:spcBef>
            </a:pPr>
            <a:r>
              <a:rPr sz="800" spc="50" dirty="0">
                <a:solidFill>
                  <a:srgbClr val="010202"/>
                </a:solidFill>
                <a:latin typeface="Calibri"/>
                <a:cs typeface="Calibri"/>
              </a:rPr>
              <a:t>N</a:t>
            </a:r>
            <a:r>
              <a:rPr sz="800" spc="-15" dirty="0">
                <a:solidFill>
                  <a:srgbClr val="010202"/>
                </a:solidFill>
                <a:latin typeface="Calibri"/>
                <a:cs typeface="Calibri"/>
              </a:rPr>
              <a:t>o</a:t>
            </a:r>
            <a:r>
              <a:rPr sz="800" spc="-10" dirty="0">
                <a:solidFill>
                  <a:srgbClr val="010202"/>
                </a:solidFill>
                <a:latin typeface="Calibri"/>
                <a:cs typeface="Calibri"/>
              </a:rPr>
              <a:t>nfa</a:t>
            </a:r>
            <a:r>
              <a:rPr sz="800" spc="-20" dirty="0">
                <a:solidFill>
                  <a:srgbClr val="010202"/>
                </a:solidFill>
                <a:latin typeface="Calibri"/>
                <a:cs typeface="Calibri"/>
              </a:rPr>
              <a:t>c</a:t>
            </a:r>
            <a:r>
              <a:rPr sz="800" spc="-65" dirty="0">
                <a:solidFill>
                  <a:srgbClr val="010202"/>
                </a:solidFill>
                <a:latin typeface="Calibri"/>
                <a:cs typeface="Calibri"/>
              </a:rPr>
              <a:t>e</a:t>
            </a:r>
            <a:endParaRPr sz="800">
              <a:latin typeface="Calibri"/>
              <a:cs typeface="Calibri"/>
            </a:endParaRPr>
          </a:p>
        </p:txBody>
      </p:sp>
      <p:sp>
        <p:nvSpPr>
          <p:cNvPr id="39" name="object 39"/>
          <p:cNvSpPr txBox="1"/>
          <p:nvPr/>
        </p:nvSpPr>
        <p:spPr>
          <a:xfrm>
            <a:off x="4685402" y="1887778"/>
            <a:ext cx="671574" cy="135935"/>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010202"/>
                </a:solidFill>
                <a:latin typeface="Calibri"/>
                <a:cs typeface="Calibri"/>
              </a:rPr>
              <a:t>A</a:t>
            </a:r>
            <a:r>
              <a:rPr sz="800" spc="-10" dirty="0">
                <a:solidFill>
                  <a:srgbClr val="010202"/>
                </a:solidFill>
                <a:latin typeface="Calibri"/>
                <a:cs typeface="Calibri"/>
              </a:rPr>
              <a:t>daBoost</a:t>
            </a:r>
            <a:endParaRPr sz="800">
              <a:latin typeface="Calibri"/>
              <a:cs typeface="Calibri"/>
            </a:endParaRPr>
          </a:p>
        </p:txBody>
      </p:sp>
      <p:sp>
        <p:nvSpPr>
          <p:cNvPr id="40" name="object 40"/>
          <p:cNvSpPr txBox="1"/>
          <p:nvPr/>
        </p:nvSpPr>
        <p:spPr>
          <a:xfrm>
            <a:off x="5922727" y="979377"/>
            <a:ext cx="710184" cy="135935"/>
          </a:xfrm>
          <a:prstGeom prst="rect">
            <a:avLst/>
          </a:prstGeom>
        </p:spPr>
        <p:txBody>
          <a:bodyPr vert="horz" wrap="square" lIns="0" tIns="43180" rIns="0" bIns="0" rtlCol="0">
            <a:spAutoFit/>
          </a:bodyPr>
          <a:lstStyle/>
          <a:p>
            <a:pPr marL="99695" marR="5080" indent="-87630">
              <a:lnSpc>
                <a:spcPct val="74700"/>
              </a:lnSpc>
              <a:spcBef>
                <a:spcPts val="340"/>
              </a:spcBef>
            </a:pPr>
            <a:r>
              <a:rPr sz="800" dirty="0">
                <a:solidFill>
                  <a:srgbClr val="010202"/>
                </a:solidFill>
                <a:latin typeface="Calibri"/>
                <a:cs typeface="Calibri"/>
              </a:rPr>
              <a:t>Candida</a:t>
            </a:r>
            <a:r>
              <a:rPr sz="800" spc="-5" dirty="0">
                <a:solidFill>
                  <a:srgbClr val="010202"/>
                </a:solidFill>
                <a:latin typeface="Calibri"/>
                <a:cs typeface="Calibri"/>
              </a:rPr>
              <a:t>t</a:t>
            </a:r>
            <a:r>
              <a:rPr sz="800" spc="-40" dirty="0">
                <a:solidFill>
                  <a:srgbClr val="010202"/>
                </a:solidFill>
                <a:latin typeface="Calibri"/>
                <a:cs typeface="Calibri"/>
              </a:rPr>
              <a:t>e  </a:t>
            </a:r>
            <a:r>
              <a:rPr sz="800" spc="-20" dirty="0">
                <a:solidFill>
                  <a:srgbClr val="010202"/>
                </a:solidFill>
                <a:latin typeface="Calibri"/>
                <a:cs typeface="Calibri"/>
              </a:rPr>
              <a:t>image</a:t>
            </a:r>
            <a:endParaRPr sz="800">
              <a:latin typeface="Calibri"/>
              <a:cs typeface="Calibri"/>
            </a:endParaRPr>
          </a:p>
        </p:txBody>
      </p:sp>
      <p:sp>
        <p:nvSpPr>
          <p:cNvPr id="41" name="object 41"/>
          <p:cNvSpPr txBox="1"/>
          <p:nvPr/>
        </p:nvSpPr>
        <p:spPr>
          <a:xfrm>
            <a:off x="8431793" y="1115338"/>
            <a:ext cx="555752" cy="222882"/>
          </a:xfrm>
          <a:prstGeom prst="rect">
            <a:avLst/>
          </a:prstGeom>
        </p:spPr>
        <p:txBody>
          <a:bodyPr vert="horz" wrap="square" lIns="0" tIns="47625" rIns="0" bIns="0" rtlCol="0">
            <a:spAutoFit/>
          </a:bodyPr>
          <a:lstStyle/>
          <a:p>
            <a:pPr marL="12700" marR="5080" indent="54610">
              <a:lnSpc>
                <a:spcPct val="71200"/>
              </a:lnSpc>
              <a:spcBef>
                <a:spcPts val="375"/>
              </a:spcBef>
            </a:pPr>
            <a:r>
              <a:rPr sz="800" spc="-30" dirty="0">
                <a:solidFill>
                  <a:srgbClr val="010202"/>
                </a:solidFill>
                <a:latin typeface="Calibri"/>
                <a:cs typeface="Calibri"/>
              </a:rPr>
              <a:t>Face/ </a:t>
            </a:r>
            <a:r>
              <a:rPr sz="800" spc="-25" dirty="0">
                <a:solidFill>
                  <a:srgbClr val="010202"/>
                </a:solidFill>
                <a:latin typeface="Calibri"/>
                <a:cs typeface="Calibri"/>
              </a:rPr>
              <a:t> </a:t>
            </a:r>
            <a:r>
              <a:rPr sz="800" spc="-10" dirty="0">
                <a:solidFill>
                  <a:srgbClr val="010202"/>
                </a:solidFill>
                <a:latin typeface="Calibri"/>
                <a:cs typeface="Calibri"/>
              </a:rPr>
              <a:t>nonfa</a:t>
            </a:r>
            <a:r>
              <a:rPr sz="800" spc="-15" dirty="0">
                <a:solidFill>
                  <a:srgbClr val="010202"/>
                </a:solidFill>
                <a:latin typeface="Calibri"/>
                <a:cs typeface="Calibri"/>
              </a:rPr>
              <a:t>c</a:t>
            </a:r>
            <a:r>
              <a:rPr sz="800" spc="-65" dirty="0">
                <a:solidFill>
                  <a:srgbClr val="010202"/>
                </a:solidFill>
                <a:latin typeface="Calibri"/>
                <a:cs typeface="Calibri"/>
              </a:rPr>
              <a:t>e</a:t>
            </a:r>
            <a:endParaRPr sz="800">
              <a:latin typeface="Calibri"/>
              <a:cs typeface="Calibri"/>
            </a:endParaRPr>
          </a:p>
        </p:txBody>
      </p:sp>
      <p:sp>
        <p:nvSpPr>
          <p:cNvPr id="42" name="object 42"/>
          <p:cNvSpPr txBox="1"/>
          <p:nvPr/>
        </p:nvSpPr>
        <p:spPr>
          <a:xfrm>
            <a:off x="7062306" y="1887778"/>
            <a:ext cx="387096" cy="135935"/>
          </a:xfrm>
          <a:prstGeom prst="rect">
            <a:avLst/>
          </a:prstGeom>
        </p:spPr>
        <p:txBody>
          <a:bodyPr vert="horz" wrap="square" lIns="0" tIns="12700" rIns="0" bIns="0" rtlCol="0">
            <a:spAutoFit/>
          </a:bodyPr>
          <a:lstStyle/>
          <a:p>
            <a:pPr marL="12700">
              <a:lnSpc>
                <a:spcPct val="100000"/>
              </a:lnSpc>
              <a:spcBef>
                <a:spcPts val="100"/>
              </a:spcBef>
            </a:pPr>
            <a:r>
              <a:rPr sz="800" spc="65" dirty="0">
                <a:solidFill>
                  <a:srgbClr val="010202"/>
                </a:solidFill>
                <a:latin typeface="Calibri"/>
                <a:cs typeface="Calibri"/>
              </a:rPr>
              <a:t>ANN</a:t>
            </a:r>
            <a:endParaRPr sz="800">
              <a:latin typeface="Calibri"/>
              <a:cs typeface="Calibri"/>
            </a:endParaRPr>
          </a:p>
        </p:txBody>
      </p:sp>
      <p:sp>
        <p:nvSpPr>
          <p:cNvPr id="43" name="object 43"/>
          <p:cNvSpPr txBox="1"/>
          <p:nvPr/>
        </p:nvSpPr>
        <p:spPr>
          <a:xfrm>
            <a:off x="4280805" y="1180676"/>
            <a:ext cx="284480" cy="135935"/>
          </a:xfrm>
          <a:prstGeom prst="rect">
            <a:avLst/>
          </a:prstGeom>
        </p:spPr>
        <p:txBody>
          <a:bodyPr vert="horz" wrap="square" lIns="0" tIns="12700" rIns="0" bIns="0" rtlCol="0">
            <a:spAutoFit/>
          </a:bodyPr>
          <a:lstStyle/>
          <a:p>
            <a:pPr marL="38100">
              <a:lnSpc>
                <a:spcPct val="100000"/>
              </a:lnSpc>
              <a:spcBef>
                <a:spcPts val="100"/>
              </a:spcBef>
            </a:pPr>
            <a:r>
              <a:rPr sz="800" i="1" spc="35" dirty="0">
                <a:solidFill>
                  <a:srgbClr val="010202"/>
                </a:solidFill>
                <a:latin typeface="Calibri"/>
                <a:cs typeface="Calibri"/>
              </a:rPr>
              <a:t>C</a:t>
            </a:r>
            <a:r>
              <a:rPr sz="900" spc="52" baseline="-9259" dirty="0">
                <a:solidFill>
                  <a:srgbClr val="010202"/>
                </a:solidFill>
                <a:latin typeface="Calibri"/>
                <a:cs typeface="Calibri"/>
              </a:rPr>
              <a:t>1</a:t>
            </a:r>
            <a:endParaRPr sz="900" baseline="-9259">
              <a:latin typeface="Calibri"/>
              <a:cs typeface="Calibri"/>
            </a:endParaRPr>
          </a:p>
        </p:txBody>
      </p:sp>
      <p:sp>
        <p:nvSpPr>
          <p:cNvPr id="44" name="object 44"/>
          <p:cNvSpPr txBox="1"/>
          <p:nvPr/>
        </p:nvSpPr>
        <p:spPr>
          <a:xfrm>
            <a:off x="4863056" y="1179814"/>
            <a:ext cx="284480" cy="135935"/>
          </a:xfrm>
          <a:prstGeom prst="rect">
            <a:avLst/>
          </a:prstGeom>
        </p:spPr>
        <p:txBody>
          <a:bodyPr vert="horz" wrap="square" lIns="0" tIns="12700" rIns="0" bIns="0" rtlCol="0">
            <a:spAutoFit/>
          </a:bodyPr>
          <a:lstStyle/>
          <a:p>
            <a:pPr marL="38100">
              <a:lnSpc>
                <a:spcPct val="100000"/>
              </a:lnSpc>
              <a:spcBef>
                <a:spcPts val="100"/>
              </a:spcBef>
            </a:pPr>
            <a:r>
              <a:rPr sz="800" i="1" spc="35" dirty="0">
                <a:solidFill>
                  <a:srgbClr val="010202"/>
                </a:solidFill>
                <a:latin typeface="Calibri"/>
                <a:cs typeface="Calibri"/>
              </a:rPr>
              <a:t>C</a:t>
            </a:r>
            <a:r>
              <a:rPr sz="900" spc="52" baseline="-9259" dirty="0">
                <a:solidFill>
                  <a:srgbClr val="010202"/>
                </a:solidFill>
                <a:latin typeface="Calibri"/>
                <a:cs typeface="Calibri"/>
              </a:rPr>
              <a:t>2</a:t>
            </a:r>
            <a:endParaRPr sz="900" baseline="-9259">
              <a:latin typeface="Calibri"/>
              <a:cs typeface="Calibri"/>
            </a:endParaRPr>
          </a:p>
        </p:txBody>
      </p:sp>
      <p:sp>
        <p:nvSpPr>
          <p:cNvPr id="45" name="object 45"/>
          <p:cNvSpPr txBox="1"/>
          <p:nvPr/>
        </p:nvSpPr>
        <p:spPr>
          <a:xfrm>
            <a:off x="4619506" y="1111328"/>
            <a:ext cx="139192" cy="135935"/>
          </a:xfrm>
          <a:prstGeom prst="rect">
            <a:avLst/>
          </a:prstGeom>
        </p:spPr>
        <p:txBody>
          <a:bodyPr vert="horz" wrap="square" lIns="0" tIns="12700" rIns="0" bIns="0" rtlCol="0">
            <a:spAutoFit/>
          </a:bodyPr>
          <a:lstStyle/>
          <a:p>
            <a:pPr marL="12700">
              <a:lnSpc>
                <a:spcPct val="100000"/>
              </a:lnSpc>
              <a:spcBef>
                <a:spcPts val="100"/>
              </a:spcBef>
            </a:pPr>
            <a:r>
              <a:rPr sz="800" i="1" spc="90" dirty="0">
                <a:solidFill>
                  <a:srgbClr val="010202"/>
                </a:solidFill>
                <a:latin typeface="Calibri"/>
                <a:cs typeface="Calibri"/>
              </a:rPr>
              <a:t>T</a:t>
            </a:r>
            <a:endParaRPr sz="800">
              <a:latin typeface="Calibri"/>
              <a:cs typeface="Calibri"/>
            </a:endParaRPr>
          </a:p>
        </p:txBody>
      </p:sp>
      <p:sp>
        <p:nvSpPr>
          <p:cNvPr id="46" name="object 46"/>
          <p:cNvSpPr txBox="1"/>
          <p:nvPr/>
        </p:nvSpPr>
        <p:spPr>
          <a:xfrm>
            <a:off x="5198106" y="1116814"/>
            <a:ext cx="139192" cy="135935"/>
          </a:xfrm>
          <a:prstGeom prst="rect">
            <a:avLst/>
          </a:prstGeom>
        </p:spPr>
        <p:txBody>
          <a:bodyPr vert="horz" wrap="square" lIns="0" tIns="12700" rIns="0" bIns="0" rtlCol="0">
            <a:spAutoFit/>
          </a:bodyPr>
          <a:lstStyle/>
          <a:p>
            <a:pPr marL="12700">
              <a:lnSpc>
                <a:spcPct val="100000"/>
              </a:lnSpc>
              <a:spcBef>
                <a:spcPts val="100"/>
              </a:spcBef>
            </a:pPr>
            <a:r>
              <a:rPr sz="800" i="1" spc="90" dirty="0">
                <a:solidFill>
                  <a:srgbClr val="010202"/>
                </a:solidFill>
                <a:latin typeface="Calibri"/>
                <a:cs typeface="Calibri"/>
              </a:rPr>
              <a:t>T</a:t>
            </a:r>
            <a:endParaRPr sz="800">
              <a:latin typeface="Calibri"/>
              <a:cs typeface="Calibri"/>
            </a:endParaRPr>
          </a:p>
        </p:txBody>
      </p:sp>
      <p:sp>
        <p:nvSpPr>
          <p:cNvPr id="47" name="object 47"/>
          <p:cNvSpPr txBox="1"/>
          <p:nvPr/>
        </p:nvSpPr>
        <p:spPr>
          <a:xfrm>
            <a:off x="5761116" y="1110317"/>
            <a:ext cx="139192" cy="135935"/>
          </a:xfrm>
          <a:prstGeom prst="rect">
            <a:avLst/>
          </a:prstGeom>
        </p:spPr>
        <p:txBody>
          <a:bodyPr vert="horz" wrap="square" lIns="0" tIns="12700" rIns="0" bIns="0" rtlCol="0">
            <a:spAutoFit/>
          </a:bodyPr>
          <a:lstStyle/>
          <a:p>
            <a:pPr marL="12700">
              <a:lnSpc>
                <a:spcPct val="100000"/>
              </a:lnSpc>
              <a:spcBef>
                <a:spcPts val="100"/>
              </a:spcBef>
            </a:pPr>
            <a:r>
              <a:rPr sz="800" i="1" spc="90" dirty="0">
                <a:solidFill>
                  <a:srgbClr val="010202"/>
                </a:solidFill>
                <a:latin typeface="Calibri"/>
                <a:cs typeface="Calibri"/>
              </a:rPr>
              <a:t>T</a:t>
            </a:r>
            <a:endParaRPr sz="800">
              <a:latin typeface="Calibri"/>
              <a:cs typeface="Calibri"/>
            </a:endParaRPr>
          </a:p>
        </p:txBody>
      </p:sp>
      <p:sp>
        <p:nvSpPr>
          <p:cNvPr id="48" name="object 48"/>
          <p:cNvSpPr txBox="1"/>
          <p:nvPr/>
        </p:nvSpPr>
        <p:spPr>
          <a:xfrm>
            <a:off x="4464017" y="1292864"/>
            <a:ext cx="127000" cy="135935"/>
          </a:xfrm>
          <a:prstGeom prst="rect">
            <a:avLst/>
          </a:prstGeom>
        </p:spPr>
        <p:txBody>
          <a:bodyPr vert="horz" wrap="square" lIns="0" tIns="12700" rIns="0" bIns="0" rtlCol="0">
            <a:spAutoFit/>
          </a:bodyPr>
          <a:lstStyle/>
          <a:p>
            <a:pPr marL="12700">
              <a:lnSpc>
                <a:spcPct val="100000"/>
              </a:lnSpc>
              <a:spcBef>
                <a:spcPts val="100"/>
              </a:spcBef>
            </a:pPr>
            <a:r>
              <a:rPr sz="800" i="1" spc="50" dirty="0">
                <a:solidFill>
                  <a:srgbClr val="010202"/>
                </a:solidFill>
                <a:latin typeface="Calibri"/>
                <a:cs typeface="Calibri"/>
              </a:rPr>
              <a:t>F</a:t>
            </a:r>
            <a:endParaRPr sz="800">
              <a:latin typeface="Calibri"/>
              <a:cs typeface="Calibri"/>
            </a:endParaRPr>
          </a:p>
        </p:txBody>
      </p:sp>
      <p:sp>
        <p:nvSpPr>
          <p:cNvPr id="49" name="object 49"/>
          <p:cNvSpPr txBox="1"/>
          <p:nvPr/>
        </p:nvSpPr>
        <p:spPr>
          <a:xfrm>
            <a:off x="5077258" y="1298877"/>
            <a:ext cx="127000" cy="135935"/>
          </a:xfrm>
          <a:prstGeom prst="rect">
            <a:avLst/>
          </a:prstGeom>
        </p:spPr>
        <p:txBody>
          <a:bodyPr vert="horz" wrap="square" lIns="0" tIns="12700" rIns="0" bIns="0" rtlCol="0">
            <a:spAutoFit/>
          </a:bodyPr>
          <a:lstStyle/>
          <a:p>
            <a:pPr marL="12700">
              <a:lnSpc>
                <a:spcPct val="100000"/>
              </a:lnSpc>
              <a:spcBef>
                <a:spcPts val="100"/>
              </a:spcBef>
            </a:pPr>
            <a:r>
              <a:rPr sz="800" i="1" spc="50" dirty="0">
                <a:solidFill>
                  <a:srgbClr val="010202"/>
                </a:solidFill>
                <a:latin typeface="Calibri"/>
                <a:cs typeface="Calibri"/>
              </a:rPr>
              <a:t>F</a:t>
            </a:r>
            <a:endParaRPr sz="800">
              <a:latin typeface="Calibri"/>
              <a:cs typeface="Calibri"/>
            </a:endParaRPr>
          </a:p>
        </p:txBody>
      </p:sp>
      <p:sp>
        <p:nvSpPr>
          <p:cNvPr id="50" name="object 50"/>
          <p:cNvSpPr txBox="1"/>
          <p:nvPr/>
        </p:nvSpPr>
        <p:spPr>
          <a:xfrm>
            <a:off x="5680681" y="1296300"/>
            <a:ext cx="127000" cy="135935"/>
          </a:xfrm>
          <a:prstGeom prst="rect">
            <a:avLst/>
          </a:prstGeom>
        </p:spPr>
        <p:txBody>
          <a:bodyPr vert="horz" wrap="square" lIns="0" tIns="12700" rIns="0" bIns="0" rtlCol="0">
            <a:spAutoFit/>
          </a:bodyPr>
          <a:lstStyle/>
          <a:p>
            <a:pPr marL="12700">
              <a:lnSpc>
                <a:spcPct val="100000"/>
              </a:lnSpc>
              <a:spcBef>
                <a:spcPts val="100"/>
              </a:spcBef>
            </a:pPr>
            <a:r>
              <a:rPr sz="800" i="1" spc="50" dirty="0">
                <a:solidFill>
                  <a:srgbClr val="010202"/>
                </a:solidFill>
                <a:latin typeface="Calibri"/>
                <a:cs typeface="Calibri"/>
              </a:rPr>
              <a:t>F</a:t>
            </a:r>
            <a:endParaRPr sz="800">
              <a:latin typeface="Calibri"/>
              <a:cs typeface="Calibri"/>
            </a:endParaRPr>
          </a:p>
        </p:txBody>
      </p:sp>
      <p:sp>
        <p:nvSpPr>
          <p:cNvPr id="51" name="object 51"/>
          <p:cNvSpPr txBox="1"/>
          <p:nvPr/>
        </p:nvSpPr>
        <p:spPr>
          <a:xfrm>
            <a:off x="5942848" y="2013212"/>
            <a:ext cx="231648" cy="135293"/>
          </a:xfrm>
          <a:prstGeom prst="rect">
            <a:avLst/>
          </a:prstGeom>
        </p:spPr>
        <p:txBody>
          <a:bodyPr vert="horz" wrap="square" lIns="0" tIns="12065" rIns="0" bIns="0" rtlCol="0">
            <a:spAutoFit/>
          </a:bodyPr>
          <a:lstStyle/>
          <a:p>
            <a:pPr marL="12700">
              <a:lnSpc>
                <a:spcPct val="100000"/>
              </a:lnSpc>
              <a:spcBef>
                <a:spcPts val="95"/>
              </a:spcBef>
            </a:pPr>
            <a:r>
              <a:rPr sz="800" spc="20" dirty="0">
                <a:solidFill>
                  <a:srgbClr val="231F20"/>
                </a:solidFill>
                <a:latin typeface="Calibri"/>
                <a:cs typeface="Calibri"/>
              </a:rPr>
              <a:t>(a)</a:t>
            </a:r>
            <a:endParaRPr sz="800">
              <a:latin typeface="Calibri"/>
              <a:cs typeface="Calibri"/>
            </a:endParaRPr>
          </a:p>
        </p:txBody>
      </p:sp>
      <p:grpSp>
        <p:nvGrpSpPr>
          <p:cNvPr id="52" name="object 52"/>
          <p:cNvGrpSpPr/>
          <p:nvPr/>
        </p:nvGrpSpPr>
        <p:grpSpPr>
          <a:xfrm>
            <a:off x="3919769" y="2466291"/>
            <a:ext cx="1323848" cy="524308"/>
            <a:chOff x="2449855" y="3617226"/>
            <a:chExt cx="827405" cy="768985"/>
          </a:xfrm>
        </p:grpSpPr>
        <p:pic>
          <p:nvPicPr>
            <p:cNvPr id="53" name="object 53"/>
            <p:cNvPicPr/>
            <p:nvPr/>
          </p:nvPicPr>
          <p:blipFill>
            <a:blip r:embed="rId6" cstate="print"/>
            <a:stretch>
              <a:fillRect/>
            </a:stretch>
          </p:blipFill>
          <p:spPr>
            <a:xfrm>
              <a:off x="2449855" y="3827107"/>
              <a:ext cx="356628" cy="332130"/>
            </a:xfrm>
            <a:prstGeom prst="rect">
              <a:avLst/>
            </a:prstGeom>
          </p:spPr>
        </p:pic>
        <p:sp>
          <p:nvSpPr>
            <p:cNvPr id="54" name="object 54"/>
            <p:cNvSpPr/>
            <p:nvPr/>
          </p:nvSpPr>
          <p:spPr>
            <a:xfrm>
              <a:off x="2991218" y="3624554"/>
              <a:ext cx="273685" cy="361315"/>
            </a:xfrm>
            <a:custGeom>
              <a:avLst/>
              <a:gdLst/>
              <a:ahLst/>
              <a:cxnLst/>
              <a:rect l="l" t="t" r="r" b="b"/>
              <a:pathLst>
                <a:path w="273685" h="361314">
                  <a:moveTo>
                    <a:pt x="273494" y="0"/>
                  </a:moveTo>
                  <a:lnTo>
                    <a:pt x="0" y="360857"/>
                  </a:lnTo>
                </a:path>
              </a:pathLst>
            </a:custGeom>
            <a:ln w="6350">
              <a:solidFill>
                <a:srgbClr val="010202"/>
              </a:solidFill>
              <a:prstDash val="sysDash"/>
            </a:ln>
          </p:spPr>
          <p:txBody>
            <a:bodyPr wrap="square" lIns="0" tIns="0" rIns="0" bIns="0" rtlCol="0"/>
            <a:lstStyle/>
            <a:p>
              <a:endParaRPr/>
            </a:p>
          </p:txBody>
        </p:sp>
        <p:sp>
          <p:nvSpPr>
            <p:cNvPr id="55" name="object 55"/>
            <p:cNvSpPr/>
            <p:nvPr/>
          </p:nvSpPr>
          <p:spPr>
            <a:xfrm>
              <a:off x="3219627" y="3617226"/>
              <a:ext cx="56515" cy="52705"/>
            </a:xfrm>
            <a:custGeom>
              <a:avLst/>
              <a:gdLst/>
              <a:ahLst/>
              <a:cxnLst/>
              <a:rect l="l" t="t" r="r" b="b"/>
              <a:pathLst>
                <a:path w="56514" h="52704">
                  <a:moveTo>
                    <a:pt x="50634" y="0"/>
                  </a:moveTo>
                  <a:lnTo>
                    <a:pt x="39561" y="3704"/>
                  </a:lnTo>
                  <a:lnTo>
                    <a:pt x="28132" y="6346"/>
                  </a:lnTo>
                  <a:lnTo>
                    <a:pt x="16514" y="7622"/>
                  </a:lnTo>
                  <a:lnTo>
                    <a:pt x="4876" y="7226"/>
                  </a:lnTo>
                  <a:lnTo>
                    <a:pt x="0" y="13652"/>
                  </a:lnTo>
                  <a:lnTo>
                    <a:pt x="11163" y="13984"/>
                  </a:lnTo>
                  <a:lnTo>
                    <a:pt x="22336" y="13269"/>
                  </a:lnTo>
                  <a:lnTo>
                    <a:pt x="33389" y="11457"/>
                  </a:lnTo>
                  <a:lnTo>
                    <a:pt x="44196" y="8496"/>
                  </a:lnTo>
                  <a:lnTo>
                    <a:pt x="44231" y="19605"/>
                  </a:lnTo>
                  <a:lnTo>
                    <a:pt x="45497" y="30621"/>
                  </a:lnTo>
                  <a:lnTo>
                    <a:pt x="47878" y="41534"/>
                  </a:lnTo>
                  <a:lnTo>
                    <a:pt x="51257" y="52336"/>
                  </a:lnTo>
                  <a:lnTo>
                    <a:pt x="56045" y="46024"/>
                  </a:lnTo>
                  <a:lnTo>
                    <a:pt x="52683" y="34859"/>
                  </a:lnTo>
                  <a:lnTo>
                    <a:pt x="50706" y="23341"/>
                  </a:lnTo>
                  <a:lnTo>
                    <a:pt x="50046" y="11658"/>
                  </a:lnTo>
                  <a:lnTo>
                    <a:pt x="50634" y="0"/>
                  </a:lnTo>
                  <a:close/>
                </a:path>
              </a:pathLst>
            </a:custGeom>
            <a:solidFill>
              <a:srgbClr val="010202"/>
            </a:solidFill>
          </p:spPr>
          <p:txBody>
            <a:bodyPr wrap="square" lIns="0" tIns="0" rIns="0" bIns="0" rtlCol="0"/>
            <a:lstStyle/>
            <a:p>
              <a:endParaRPr/>
            </a:p>
          </p:txBody>
        </p:sp>
        <p:sp>
          <p:nvSpPr>
            <p:cNvPr id="56" name="object 56"/>
            <p:cNvSpPr/>
            <p:nvPr/>
          </p:nvSpPr>
          <p:spPr>
            <a:xfrm>
              <a:off x="3000324" y="3988016"/>
              <a:ext cx="264795" cy="0"/>
            </a:xfrm>
            <a:custGeom>
              <a:avLst/>
              <a:gdLst/>
              <a:ahLst/>
              <a:cxnLst/>
              <a:rect l="l" t="t" r="r" b="b"/>
              <a:pathLst>
                <a:path w="264795">
                  <a:moveTo>
                    <a:pt x="0" y="0"/>
                  </a:moveTo>
                  <a:lnTo>
                    <a:pt x="264388" y="0"/>
                  </a:lnTo>
                </a:path>
              </a:pathLst>
            </a:custGeom>
            <a:ln w="6350">
              <a:solidFill>
                <a:srgbClr val="010202"/>
              </a:solidFill>
              <a:prstDash val="sysDash"/>
            </a:ln>
          </p:spPr>
          <p:txBody>
            <a:bodyPr wrap="square" lIns="0" tIns="0" rIns="0" bIns="0" rtlCol="0"/>
            <a:lstStyle/>
            <a:p>
              <a:endParaRPr/>
            </a:p>
          </p:txBody>
        </p:sp>
        <p:sp>
          <p:nvSpPr>
            <p:cNvPr id="57" name="object 57"/>
            <p:cNvSpPr/>
            <p:nvPr/>
          </p:nvSpPr>
          <p:spPr>
            <a:xfrm>
              <a:off x="3232441" y="3955910"/>
              <a:ext cx="41910" cy="64769"/>
            </a:xfrm>
            <a:custGeom>
              <a:avLst/>
              <a:gdLst/>
              <a:ahLst/>
              <a:cxnLst/>
              <a:rect l="l" t="t" r="r" b="b"/>
              <a:pathLst>
                <a:path w="41910" h="64770">
                  <a:moveTo>
                    <a:pt x="8051" y="0"/>
                  </a:moveTo>
                  <a:lnTo>
                    <a:pt x="0" y="0"/>
                  </a:lnTo>
                  <a:lnTo>
                    <a:pt x="6473" y="9095"/>
                  </a:lnTo>
                  <a:lnTo>
                    <a:pt x="13790" y="17567"/>
                  </a:lnTo>
                  <a:lnTo>
                    <a:pt x="21915" y="25281"/>
                  </a:lnTo>
                  <a:lnTo>
                    <a:pt x="30810" y="32105"/>
                  </a:lnTo>
                  <a:lnTo>
                    <a:pt x="21972" y="38840"/>
                  </a:lnTo>
                  <a:lnTo>
                    <a:pt x="13954" y="46501"/>
                  </a:lnTo>
                  <a:lnTo>
                    <a:pt x="6692" y="54990"/>
                  </a:lnTo>
                  <a:lnTo>
                    <a:pt x="126" y="64211"/>
                  </a:lnTo>
                  <a:lnTo>
                    <a:pt x="8051" y="64211"/>
                  </a:lnTo>
                  <a:lnTo>
                    <a:pt x="14917" y="54788"/>
                  </a:lnTo>
                  <a:lnTo>
                    <a:pt x="22906" y="46258"/>
                  </a:lnTo>
                  <a:lnTo>
                    <a:pt x="31820" y="38677"/>
                  </a:lnTo>
                  <a:lnTo>
                    <a:pt x="41465" y="32105"/>
                  </a:lnTo>
                  <a:lnTo>
                    <a:pt x="31820" y="25515"/>
                  </a:lnTo>
                  <a:lnTo>
                    <a:pt x="22810" y="18000"/>
                  </a:lnTo>
                  <a:lnTo>
                    <a:pt x="14774" y="9511"/>
                  </a:lnTo>
                  <a:lnTo>
                    <a:pt x="8051" y="0"/>
                  </a:lnTo>
                  <a:close/>
                </a:path>
              </a:pathLst>
            </a:custGeom>
            <a:solidFill>
              <a:srgbClr val="010202"/>
            </a:solidFill>
          </p:spPr>
          <p:txBody>
            <a:bodyPr wrap="square" lIns="0" tIns="0" rIns="0" bIns="0" rtlCol="0"/>
            <a:lstStyle/>
            <a:p>
              <a:endParaRPr/>
            </a:p>
          </p:txBody>
        </p:sp>
        <p:sp>
          <p:nvSpPr>
            <p:cNvPr id="58" name="object 58"/>
            <p:cNvSpPr/>
            <p:nvPr/>
          </p:nvSpPr>
          <p:spPr>
            <a:xfrm>
              <a:off x="2995434" y="3997375"/>
              <a:ext cx="269875" cy="381000"/>
            </a:xfrm>
            <a:custGeom>
              <a:avLst/>
              <a:gdLst/>
              <a:ahLst/>
              <a:cxnLst/>
              <a:rect l="l" t="t" r="r" b="b"/>
              <a:pathLst>
                <a:path w="269875" h="381000">
                  <a:moveTo>
                    <a:pt x="0" y="0"/>
                  </a:moveTo>
                  <a:lnTo>
                    <a:pt x="269278" y="380834"/>
                  </a:lnTo>
                </a:path>
              </a:pathLst>
            </a:custGeom>
            <a:ln w="6350">
              <a:solidFill>
                <a:srgbClr val="010202"/>
              </a:solidFill>
              <a:prstDash val="sysDash"/>
            </a:ln>
          </p:spPr>
          <p:txBody>
            <a:bodyPr wrap="square" lIns="0" tIns="0" rIns="0" bIns="0" rtlCol="0"/>
            <a:lstStyle/>
            <a:p>
              <a:endParaRPr/>
            </a:p>
          </p:txBody>
        </p:sp>
        <p:sp>
          <p:nvSpPr>
            <p:cNvPr id="59" name="object 59"/>
            <p:cNvSpPr/>
            <p:nvPr/>
          </p:nvSpPr>
          <p:spPr>
            <a:xfrm>
              <a:off x="3219945" y="4333316"/>
              <a:ext cx="57150" cy="52705"/>
            </a:xfrm>
            <a:custGeom>
              <a:avLst/>
              <a:gdLst/>
              <a:ahLst/>
              <a:cxnLst/>
              <a:rect l="l" t="t" r="r" b="b"/>
              <a:pathLst>
                <a:path w="57150" h="52704">
                  <a:moveTo>
                    <a:pt x="52349" y="0"/>
                  </a:moveTo>
                  <a:lnTo>
                    <a:pt x="48663" y="10535"/>
                  </a:lnTo>
                  <a:lnTo>
                    <a:pt x="45970" y="21401"/>
                  </a:lnTo>
                  <a:lnTo>
                    <a:pt x="44359" y="32487"/>
                  </a:lnTo>
                  <a:lnTo>
                    <a:pt x="43916" y="43687"/>
                  </a:lnTo>
                  <a:lnTo>
                    <a:pt x="33320" y="40367"/>
                  </a:lnTo>
                  <a:lnTo>
                    <a:pt x="22439" y="38244"/>
                  </a:lnTo>
                  <a:lnTo>
                    <a:pt x="11317" y="37213"/>
                  </a:lnTo>
                  <a:lnTo>
                    <a:pt x="0" y="37172"/>
                  </a:lnTo>
                  <a:lnTo>
                    <a:pt x="4572" y="43649"/>
                  </a:lnTo>
                  <a:lnTo>
                    <a:pt x="16227" y="43814"/>
                  </a:lnTo>
                  <a:lnTo>
                    <a:pt x="27805" y="45408"/>
                  </a:lnTo>
                  <a:lnTo>
                    <a:pt x="39142" y="48307"/>
                  </a:lnTo>
                  <a:lnTo>
                    <a:pt x="50076" y="52387"/>
                  </a:lnTo>
                  <a:lnTo>
                    <a:pt x="49889" y="40718"/>
                  </a:lnTo>
                  <a:lnTo>
                    <a:pt x="50822" y="29025"/>
                  </a:lnTo>
                  <a:lnTo>
                    <a:pt x="53112" y="17561"/>
                  </a:lnTo>
                  <a:lnTo>
                    <a:pt x="56997" y="6578"/>
                  </a:lnTo>
                  <a:lnTo>
                    <a:pt x="52349" y="0"/>
                  </a:lnTo>
                  <a:close/>
                </a:path>
              </a:pathLst>
            </a:custGeom>
            <a:solidFill>
              <a:srgbClr val="010202"/>
            </a:solidFill>
          </p:spPr>
          <p:txBody>
            <a:bodyPr wrap="square" lIns="0" tIns="0" rIns="0" bIns="0" rtlCol="0"/>
            <a:lstStyle/>
            <a:p>
              <a:endParaRPr/>
            </a:p>
          </p:txBody>
        </p:sp>
        <p:sp>
          <p:nvSpPr>
            <p:cNvPr id="60" name="object 60"/>
            <p:cNvSpPr/>
            <p:nvPr/>
          </p:nvSpPr>
          <p:spPr>
            <a:xfrm>
              <a:off x="2806484" y="3985412"/>
              <a:ext cx="179705" cy="0"/>
            </a:xfrm>
            <a:custGeom>
              <a:avLst/>
              <a:gdLst/>
              <a:ahLst/>
              <a:cxnLst/>
              <a:rect l="l" t="t" r="r" b="b"/>
              <a:pathLst>
                <a:path w="179705">
                  <a:moveTo>
                    <a:pt x="0" y="0"/>
                  </a:moveTo>
                  <a:lnTo>
                    <a:pt x="179108" y="0"/>
                  </a:lnTo>
                </a:path>
              </a:pathLst>
            </a:custGeom>
            <a:ln w="6350">
              <a:solidFill>
                <a:srgbClr val="010202"/>
              </a:solidFill>
              <a:prstDash val="sysDash"/>
            </a:ln>
          </p:spPr>
          <p:txBody>
            <a:bodyPr wrap="square" lIns="0" tIns="0" rIns="0" bIns="0" rtlCol="0"/>
            <a:lstStyle/>
            <a:p>
              <a:endParaRPr/>
            </a:p>
          </p:txBody>
        </p:sp>
        <p:sp>
          <p:nvSpPr>
            <p:cNvPr id="61" name="object 61"/>
            <p:cNvSpPr/>
            <p:nvPr/>
          </p:nvSpPr>
          <p:spPr>
            <a:xfrm>
              <a:off x="2953321" y="3953306"/>
              <a:ext cx="41910" cy="64769"/>
            </a:xfrm>
            <a:custGeom>
              <a:avLst/>
              <a:gdLst/>
              <a:ahLst/>
              <a:cxnLst/>
              <a:rect l="l" t="t" r="r" b="b"/>
              <a:pathLst>
                <a:path w="41910" h="64770">
                  <a:moveTo>
                    <a:pt x="8051" y="0"/>
                  </a:moveTo>
                  <a:lnTo>
                    <a:pt x="0" y="0"/>
                  </a:lnTo>
                  <a:lnTo>
                    <a:pt x="6473" y="9095"/>
                  </a:lnTo>
                  <a:lnTo>
                    <a:pt x="13789" y="17567"/>
                  </a:lnTo>
                  <a:lnTo>
                    <a:pt x="21909" y="25281"/>
                  </a:lnTo>
                  <a:lnTo>
                    <a:pt x="30797" y="32105"/>
                  </a:lnTo>
                  <a:lnTo>
                    <a:pt x="21967" y="38840"/>
                  </a:lnTo>
                  <a:lnTo>
                    <a:pt x="13950" y="46501"/>
                  </a:lnTo>
                  <a:lnTo>
                    <a:pt x="6687" y="54990"/>
                  </a:lnTo>
                  <a:lnTo>
                    <a:pt x="114" y="64211"/>
                  </a:lnTo>
                  <a:lnTo>
                    <a:pt x="8051" y="64211"/>
                  </a:lnTo>
                  <a:lnTo>
                    <a:pt x="14915" y="54788"/>
                  </a:lnTo>
                  <a:lnTo>
                    <a:pt x="22899" y="46258"/>
                  </a:lnTo>
                  <a:lnTo>
                    <a:pt x="31810" y="38677"/>
                  </a:lnTo>
                  <a:lnTo>
                    <a:pt x="41452" y="32105"/>
                  </a:lnTo>
                  <a:lnTo>
                    <a:pt x="31808" y="25515"/>
                  </a:lnTo>
                  <a:lnTo>
                    <a:pt x="22799" y="18000"/>
                  </a:lnTo>
                  <a:lnTo>
                    <a:pt x="14767" y="9511"/>
                  </a:lnTo>
                  <a:lnTo>
                    <a:pt x="8051" y="0"/>
                  </a:lnTo>
                  <a:close/>
                </a:path>
              </a:pathLst>
            </a:custGeom>
            <a:solidFill>
              <a:srgbClr val="010202"/>
            </a:solidFill>
          </p:spPr>
          <p:txBody>
            <a:bodyPr wrap="square" lIns="0" tIns="0" rIns="0" bIns="0" rtlCol="0"/>
            <a:lstStyle/>
            <a:p>
              <a:endParaRPr/>
            </a:p>
          </p:txBody>
        </p:sp>
      </p:grpSp>
      <p:grpSp>
        <p:nvGrpSpPr>
          <p:cNvPr id="62" name="object 62"/>
          <p:cNvGrpSpPr/>
          <p:nvPr/>
        </p:nvGrpSpPr>
        <p:grpSpPr>
          <a:xfrm>
            <a:off x="5336133" y="2162452"/>
            <a:ext cx="375920" cy="1074593"/>
            <a:chOff x="3335083" y="3171596"/>
            <a:chExt cx="234950" cy="1576070"/>
          </a:xfrm>
        </p:grpSpPr>
        <p:sp>
          <p:nvSpPr>
            <p:cNvPr id="63" name="object 63"/>
            <p:cNvSpPr/>
            <p:nvPr/>
          </p:nvSpPr>
          <p:spPr>
            <a:xfrm>
              <a:off x="3342068" y="3290544"/>
              <a:ext cx="100965" cy="257810"/>
            </a:xfrm>
            <a:custGeom>
              <a:avLst/>
              <a:gdLst/>
              <a:ahLst/>
              <a:cxnLst/>
              <a:rect l="l" t="t" r="r" b="b"/>
              <a:pathLst>
                <a:path w="100964" h="257810">
                  <a:moveTo>
                    <a:pt x="100545" y="0"/>
                  </a:moveTo>
                  <a:lnTo>
                    <a:pt x="0" y="99047"/>
                  </a:lnTo>
                  <a:lnTo>
                    <a:pt x="0" y="257530"/>
                  </a:lnTo>
                  <a:lnTo>
                    <a:pt x="100545" y="157213"/>
                  </a:lnTo>
                  <a:lnTo>
                    <a:pt x="100545" y="0"/>
                  </a:lnTo>
                  <a:close/>
                </a:path>
              </a:pathLst>
            </a:custGeom>
            <a:solidFill>
              <a:srgbClr val="7B1315"/>
            </a:solidFill>
          </p:spPr>
          <p:txBody>
            <a:bodyPr wrap="square" lIns="0" tIns="0" rIns="0" bIns="0" rtlCol="0"/>
            <a:lstStyle/>
            <a:p>
              <a:endParaRPr/>
            </a:p>
          </p:txBody>
        </p:sp>
        <p:sp>
          <p:nvSpPr>
            <p:cNvPr id="64" name="object 64"/>
            <p:cNvSpPr/>
            <p:nvPr/>
          </p:nvSpPr>
          <p:spPr>
            <a:xfrm>
              <a:off x="3462782" y="3171596"/>
              <a:ext cx="100330" cy="456565"/>
            </a:xfrm>
            <a:custGeom>
              <a:avLst/>
              <a:gdLst/>
              <a:ahLst/>
              <a:cxnLst/>
              <a:rect l="l" t="t" r="r" b="b"/>
              <a:pathLst>
                <a:path w="100329" h="456564">
                  <a:moveTo>
                    <a:pt x="100266" y="199009"/>
                  </a:moveTo>
                  <a:lnTo>
                    <a:pt x="0" y="297878"/>
                  </a:lnTo>
                  <a:lnTo>
                    <a:pt x="0" y="456552"/>
                  </a:lnTo>
                  <a:lnTo>
                    <a:pt x="100266" y="356323"/>
                  </a:lnTo>
                  <a:lnTo>
                    <a:pt x="100266" y="199009"/>
                  </a:lnTo>
                  <a:close/>
                </a:path>
                <a:path w="100329" h="456564">
                  <a:moveTo>
                    <a:pt x="100266" y="0"/>
                  </a:moveTo>
                  <a:lnTo>
                    <a:pt x="0" y="99060"/>
                  </a:lnTo>
                  <a:lnTo>
                    <a:pt x="0" y="257467"/>
                  </a:lnTo>
                  <a:lnTo>
                    <a:pt x="100266" y="157543"/>
                  </a:lnTo>
                  <a:lnTo>
                    <a:pt x="100266" y="0"/>
                  </a:lnTo>
                  <a:close/>
                </a:path>
              </a:pathLst>
            </a:custGeom>
            <a:solidFill>
              <a:srgbClr val="7B1315"/>
            </a:solidFill>
          </p:spPr>
          <p:txBody>
            <a:bodyPr wrap="square" lIns="0" tIns="0" rIns="0" bIns="0" rtlCol="0"/>
            <a:lstStyle/>
            <a:p>
              <a:endParaRPr/>
            </a:p>
          </p:txBody>
        </p:sp>
        <p:sp>
          <p:nvSpPr>
            <p:cNvPr id="65" name="object 65"/>
            <p:cNvSpPr/>
            <p:nvPr/>
          </p:nvSpPr>
          <p:spPr>
            <a:xfrm>
              <a:off x="3462782" y="3370605"/>
              <a:ext cx="100330" cy="257810"/>
            </a:xfrm>
            <a:custGeom>
              <a:avLst/>
              <a:gdLst/>
              <a:ahLst/>
              <a:cxnLst/>
              <a:rect l="l" t="t" r="r" b="b"/>
              <a:pathLst>
                <a:path w="100329" h="257810">
                  <a:moveTo>
                    <a:pt x="0" y="98856"/>
                  </a:moveTo>
                  <a:lnTo>
                    <a:pt x="100266" y="0"/>
                  </a:lnTo>
                  <a:lnTo>
                    <a:pt x="100266" y="157314"/>
                  </a:lnTo>
                  <a:lnTo>
                    <a:pt x="0" y="257543"/>
                  </a:lnTo>
                  <a:lnTo>
                    <a:pt x="0" y="98856"/>
                  </a:lnTo>
                  <a:close/>
                </a:path>
              </a:pathLst>
            </a:custGeom>
            <a:ln w="6350">
              <a:solidFill>
                <a:srgbClr val="FFFFFF"/>
              </a:solidFill>
            </a:ln>
          </p:spPr>
          <p:txBody>
            <a:bodyPr wrap="square" lIns="0" tIns="0" rIns="0" bIns="0" rtlCol="0"/>
            <a:lstStyle/>
            <a:p>
              <a:endParaRPr/>
            </a:p>
          </p:txBody>
        </p:sp>
        <p:sp>
          <p:nvSpPr>
            <p:cNvPr id="66" name="object 66"/>
            <p:cNvSpPr/>
            <p:nvPr/>
          </p:nvSpPr>
          <p:spPr>
            <a:xfrm>
              <a:off x="3342068" y="3488753"/>
              <a:ext cx="100965" cy="257810"/>
            </a:xfrm>
            <a:custGeom>
              <a:avLst/>
              <a:gdLst/>
              <a:ahLst/>
              <a:cxnLst/>
              <a:rect l="l" t="t" r="r" b="b"/>
              <a:pathLst>
                <a:path w="100964" h="257810">
                  <a:moveTo>
                    <a:pt x="100545" y="0"/>
                  </a:moveTo>
                  <a:lnTo>
                    <a:pt x="0" y="98780"/>
                  </a:lnTo>
                  <a:lnTo>
                    <a:pt x="0" y="257467"/>
                  </a:lnTo>
                  <a:lnTo>
                    <a:pt x="100545" y="157238"/>
                  </a:lnTo>
                  <a:lnTo>
                    <a:pt x="100545" y="0"/>
                  </a:lnTo>
                  <a:close/>
                </a:path>
              </a:pathLst>
            </a:custGeom>
            <a:solidFill>
              <a:srgbClr val="7B1315"/>
            </a:solidFill>
          </p:spPr>
          <p:txBody>
            <a:bodyPr wrap="square" lIns="0" tIns="0" rIns="0" bIns="0" rtlCol="0"/>
            <a:lstStyle/>
            <a:p>
              <a:endParaRPr/>
            </a:p>
          </p:txBody>
        </p:sp>
        <p:sp>
          <p:nvSpPr>
            <p:cNvPr id="67" name="object 67"/>
            <p:cNvSpPr/>
            <p:nvPr/>
          </p:nvSpPr>
          <p:spPr>
            <a:xfrm>
              <a:off x="3342068" y="3488753"/>
              <a:ext cx="100965" cy="257810"/>
            </a:xfrm>
            <a:custGeom>
              <a:avLst/>
              <a:gdLst/>
              <a:ahLst/>
              <a:cxnLst/>
              <a:rect l="l" t="t" r="r" b="b"/>
              <a:pathLst>
                <a:path w="100964" h="257810">
                  <a:moveTo>
                    <a:pt x="0" y="98780"/>
                  </a:moveTo>
                  <a:lnTo>
                    <a:pt x="100545" y="0"/>
                  </a:lnTo>
                  <a:lnTo>
                    <a:pt x="100545" y="157238"/>
                  </a:lnTo>
                  <a:lnTo>
                    <a:pt x="0" y="257467"/>
                  </a:lnTo>
                  <a:lnTo>
                    <a:pt x="0" y="98780"/>
                  </a:lnTo>
                  <a:close/>
                </a:path>
              </a:pathLst>
            </a:custGeom>
            <a:ln w="6350">
              <a:solidFill>
                <a:srgbClr val="FFFFFF"/>
              </a:solidFill>
            </a:ln>
          </p:spPr>
          <p:txBody>
            <a:bodyPr wrap="square" lIns="0" tIns="0" rIns="0" bIns="0" rtlCol="0"/>
            <a:lstStyle/>
            <a:p>
              <a:endParaRPr/>
            </a:p>
          </p:txBody>
        </p:sp>
        <p:sp>
          <p:nvSpPr>
            <p:cNvPr id="68" name="object 68"/>
            <p:cNvSpPr/>
            <p:nvPr/>
          </p:nvSpPr>
          <p:spPr>
            <a:xfrm>
              <a:off x="3338258" y="3768165"/>
              <a:ext cx="166370" cy="226060"/>
            </a:xfrm>
            <a:custGeom>
              <a:avLst/>
              <a:gdLst/>
              <a:ahLst/>
              <a:cxnLst/>
              <a:rect l="l" t="t" r="r" b="b"/>
              <a:pathLst>
                <a:path w="166370" h="226060">
                  <a:moveTo>
                    <a:pt x="41732" y="123050"/>
                  </a:moveTo>
                  <a:lnTo>
                    <a:pt x="0" y="164236"/>
                  </a:lnTo>
                  <a:lnTo>
                    <a:pt x="0" y="225615"/>
                  </a:lnTo>
                  <a:lnTo>
                    <a:pt x="41732" y="184492"/>
                  </a:lnTo>
                  <a:lnTo>
                    <a:pt x="41732" y="123050"/>
                  </a:lnTo>
                  <a:close/>
                </a:path>
                <a:path w="166370" h="226060">
                  <a:moveTo>
                    <a:pt x="104025" y="61683"/>
                  </a:moveTo>
                  <a:lnTo>
                    <a:pt x="62293" y="102514"/>
                  </a:lnTo>
                  <a:lnTo>
                    <a:pt x="62293" y="164236"/>
                  </a:lnTo>
                  <a:lnTo>
                    <a:pt x="104025" y="123050"/>
                  </a:lnTo>
                  <a:lnTo>
                    <a:pt x="104025" y="61683"/>
                  </a:lnTo>
                  <a:close/>
                </a:path>
                <a:path w="166370" h="226060">
                  <a:moveTo>
                    <a:pt x="166306" y="102514"/>
                  </a:moveTo>
                  <a:lnTo>
                    <a:pt x="124879" y="143611"/>
                  </a:lnTo>
                  <a:lnTo>
                    <a:pt x="124879" y="205054"/>
                  </a:lnTo>
                  <a:lnTo>
                    <a:pt x="166306" y="164236"/>
                  </a:lnTo>
                  <a:lnTo>
                    <a:pt x="166306" y="102514"/>
                  </a:lnTo>
                  <a:close/>
                </a:path>
                <a:path w="166370" h="226060">
                  <a:moveTo>
                    <a:pt x="166306" y="0"/>
                  </a:moveTo>
                  <a:lnTo>
                    <a:pt x="124879" y="41135"/>
                  </a:lnTo>
                  <a:lnTo>
                    <a:pt x="124879" y="102514"/>
                  </a:lnTo>
                  <a:lnTo>
                    <a:pt x="166306" y="61683"/>
                  </a:lnTo>
                  <a:lnTo>
                    <a:pt x="166306" y="0"/>
                  </a:lnTo>
                  <a:close/>
                </a:path>
              </a:pathLst>
            </a:custGeom>
            <a:solidFill>
              <a:srgbClr val="41B649"/>
            </a:solidFill>
          </p:spPr>
          <p:txBody>
            <a:bodyPr wrap="square" lIns="0" tIns="0" rIns="0" bIns="0" rtlCol="0"/>
            <a:lstStyle/>
            <a:p>
              <a:endParaRPr/>
            </a:p>
          </p:txBody>
        </p:sp>
        <p:sp>
          <p:nvSpPr>
            <p:cNvPr id="69" name="object 69"/>
            <p:cNvSpPr/>
            <p:nvPr/>
          </p:nvSpPr>
          <p:spPr>
            <a:xfrm>
              <a:off x="3463137" y="3870680"/>
              <a:ext cx="41910" cy="102870"/>
            </a:xfrm>
            <a:custGeom>
              <a:avLst/>
              <a:gdLst/>
              <a:ahLst/>
              <a:cxnLst/>
              <a:rect l="l" t="t" r="r" b="b"/>
              <a:pathLst>
                <a:path w="41910" h="102870">
                  <a:moveTo>
                    <a:pt x="0" y="41097"/>
                  </a:moveTo>
                  <a:lnTo>
                    <a:pt x="41427" y="0"/>
                  </a:lnTo>
                  <a:lnTo>
                    <a:pt x="41427" y="61721"/>
                  </a:lnTo>
                  <a:lnTo>
                    <a:pt x="0" y="102539"/>
                  </a:lnTo>
                  <a:lnTo>
                    <a:pt x="0" y="41097"/>
                  </a:lnTo>
                  <a:close/>
                </a:path>
              </a:pathLst>
            </a:custGeom>
            <a:ln w="6350">
              <a:solidFill>
                <a:srgbClr val="FFFFFF"/>
              </a:solidFill>
            </a:ln>
          </p:spPr>
          <p:txBody>
            <a:bodyPr wrap="square" lIns="0" tIns="0" rIns="0" bIns="0" rtlCol="0"/>
            <a:lstStyle/>
            <a:p>
              <a:endParaRPr/>
            </a:p>
          </p:txBody>
        </p:sp>
        <p:sp>
          <p:nvSpPr>
            <p:cNvPr id="70" name="object 70"/>
            <p:cNvSpPr/>
            <p:nvPr/>
          </p:nvSpPr>
          <p:spPr>
            <a:xfrm>
              <a:off x="3338258" y="3788740"/>
              <a:ext cx="41910" cy="102870"/>
            </a:xfrm>
            <a:custGeom>
              <a:avLst/>
              <a:gdLst/>
              <a:ahLst/>
              <a:cxnLst/>
              <a:rect l="l" t="t" r="r" b="b"/>
              <a:pathLst>
                <a:path w="41910" h="102870">
                  <a:moveTo>
                    <a:pt x="41732" y="0"/>
                  </a:moveTo>
                  <a:lnTo>
                    <a:pt x="0" y="41109"/>
                  </a:lnTo>
                  <a:lnTo>
                    <a:pt x="0" y="102476"/>
                  </a:lnTo>
                  <a:lnTo>
                    <a:pt x="41732" y="61683"/>
                  </a:lnTo>
                  <a:lnTo>
                    <a:pt x="41732" y="0"/>
                  </a:lnTo>
                  <a:close/>
                </a:path>
              </a:pathLst>
            </a:custGeom>
            <a:solidFill>
              <a:srgbClr val="41B649"/>
            </a:solidFill>
          </p:spPr>
          <p:txBody>
            <a:bodyPr wrap="square" lIns="0" tIns="0" rIns="0" bIns="0" rtlCol="0"/>
            <a:lstStyle/>
            <a:p>
              <a:endParaRPr/>
            </a:p>
          </p:txBody>
        </p:sp>
        <p:sp>
          <p:nvSpPr>
            <p:cNvPr id="71" name="object 71"/>
            <p:cNvSpPr/>
            <p:nvPr/>
          </p:nvSpPr>
          <p:spPr>
            <a:xfrm>
              <a:off x="3338258" y="3788740"/>
              <a:ext cx="41910" cy="102870"/>
            </a:xfrm>
            <a:custGeom>
              <a:avLst/>
              <a:gdLst/>
              <a:ahLst/>
              <a:cxnLst/>
              <a:rect l="l" t="t" r="r" b="b"/>
              <a:pathLst>
                <a:path w="41910" h="102870">
                  <a:moveTo>
                    <a:pt x="0" y="41109"/>
                  </a:moveTo>
                  <a:lnTo>
                    <a:pt x="41732" y="0"/>
                  </a:lnTo>
                  <a:lnTo>
                    <a:pt x="41732" y="61683"/>
                  </a:lnTo>
                  <a:lnTo>
                    <a:pt x="0" y="102476"/>
                  </a:lnTo>
                  <a:lnTo>
                    <a:pt x="0" y="41109"/>
                  </a:lnTo>
                  <a:close/>
                </a:path>
              </a:pathLst>
            </a:custGeom>
            <a:ln w="6350">
              <a:solidFill>
                <a:srgbClr val="FFFFFF"/>
              </a:solidFill>
            </a:ln>
          </p:spPr>
          <p:txBody>
            <a:bodyPr wrap="square" lIns="0" tIns="0" rIns="0" bIns="0" rtlCol="0"/>
            <a:lstStyle/>
            <a:p>
              <a:endParaRPr/>
            </a:p>
          </p:txBody>
        </p:sp>
        <p:sp>
          <p:nvSpPr>
            <p:cNvPr id="72" name="object 72"/>
            <p:cNvSpPr/>
            <p:nvPr/>
          </p:nvSpPr>
          <p:spPr>
            <a:xfrm>
              <a:off x="3400552" y="3727386"/>
              <a:ext cx="41910" cy="102870"/>
            </a:xfrm>
            <a:custGeom>
              <a:avLst/>
              <a:gdLst/>
              <a:ahLst/>
              <a:cxnLst/>
              <a:rect l="l" t="t" r="r" b="b"/>
              <a:pathLst>
                <a:path w="41910" h="102870">
                  <a:moveTo>
                    <a:pt x="41732" y="0"/>
                  </a:moveTo>
                  <a:lnTo>
                    <a:pt x="0" y="40779"/>
                  </a:lnTo>
                  <a:lnTo>
                    <a:pt x="0" y="102463"/>
                  </a:lnTo>
                  <a:lnTo>
                    <a:pt x="41732" y="61353"/>
                  </a:lnTo>
                  <a:lnTo>
                    <a:pt x="41732" y="0"/>
                  </a:lnTo>
                  <a:close/>
                </a:path>
              </a:pathLst>
            </a:custGeom>
            <a:solidFill>
              <a:srgbClr val="41B649"/>
            </a:solidFill>
          </p:spPr>
          <p:txBody>
            <a:bodyPr wrap="square" lIns="0" tIns="0" rIns="0" bIns="0" rtlCol="0"/>
            <a:lstStyle/>
            <a:p>
              <a:endParaRPr/>
            </a:p>
          </p:txBody>
        </p:sp>
        <p:sp>
          <p:nvSpPr>
            <p:cNvPr id="73" name="object 73"/>
            <p:cNvSpPr/>
            <p:nvPr/>
          </p:nvSpPr>
          <p:spPr>
            <a:xfrm>
              <a:off x="3400552" y="3727386"/>
              <a:ext cx="41910" cy="102870"/>
            </a:xfrm>
            <a:custGeom>
              <a:avLst/>
              <a:gdLst/>
              <a:ahLst/>
              <a:cxnLst/>
              <a:rect l="l" t="t" r="r" b="b"/>
              <a:pathLst>
                <a:path w="41910" h="102870">
                  <a:moveTo>
                    <a:pt x="0" y="40779"/>
                  </a:moveTo>
                  <a:lnTo>
                    <a:pt x="41732" y="0"/>
                  </a:lnTo>
                  <a:lnTo>
                    <a:pt x="41732" y="61353"/>
                  </a:lnTo>
                  <a:lnTo>
                    <a:pt x="0" y="102463"/>
                  </a:lnTo>
                  <a:lnTo>
                    <a:pt x="0" y="40779"/>
                  </a:lnTo>
                  <a:close/>
                </a:path>
              </a:pathLst>
            </a:custGeom>
            <a:ln w="6350">
              <a:solidFill>
                <a:srgbClr val="FFFFFF"/>
              </a:solidFill>
            </a:ln>
          </p:spPr>
          <p:txBody>
            <a:bodyPr wrap="square" lIns="0" tIns="0" rIns="0" bIns="0" rtlCol="0"/>
            <a:lstStyle/>
            <a:p>
              <a:endParaRPr/>
            </a:p>
          </p:txBody>
        </p:sp>
        <p:sp>
          <p:nvSpPr>
            <p:cNvPr id="74" name="object 74"/>
            <p:cNvSpPr/>
            <p:nvPr/>
          </p:nvSpPr>
          <p:spPr>
            <a:xfrm>
              <a:off x="3463137" y="3666007"/>
              <a:ext cx="41910" cy="102235"/>
            </a:xfrm>
            <a:custGeom>
              <a:avLst/>
              <a:gdLst/>
              <a:ahLst/>
              <a:cxnLst/>
              <a:rect l="l" t="t" r="r" b="b"/>
              <a:pathLst>
                <a:path w="41910" h="102235">
                  <a:moveTo>
                    <a:pt x="41427" y="0"/>
                  </a:moveTo>
                  <a:lnTo>
                    <a:pt x="0" y="40779"/>
                  </a:lnTo>
                  <a:lnTo>
                    <a:pt x="0" y="102158"/>
                  </a:lnTo>
                  <a:lnTo>
                    <a:pt x="41427" y="61379"/>
                  </a:lnTo>
                  <a:lnTo>
                    <a:pt x="41427" y="0"/>
                  </a:lnTo>
                  <a:close/>
                </a:path>
              </a:pathLst>
            </a:custGeom>
            <a:solidFill>
              <a:srgbClr val="41B649"/>
            </a:solidFill>
          </p:spPr>
          <p:txBody>
            <a:bodyPr wrap="square" lIns="0" tIns="0" rIns="0" bIns="0" rtlCol="0"/>
            <a:lstStyle/>
            <a:p>
              <a:endParaRPr/>
            </a:p>
          </p:txBody>
        </p:sp>
        <p:sp>
          <p:nvSpPr>
            <p:cNvPr id="75" name="object 75"/>
            <p:cNvSpPr/>
            <p:nvPr/>
          </p:nvSpPr>
          <p:spPr>
            <a:xfrm>
              <a:off x="3463137" y="3666007"/>
              <a:ext cx="41910" cy="102235"/>
            </a:xfrm>
            <a:custGeom>
              <a:avLst/>
              <a:gdLst/>
              <a:ahLst/>
              <a:cxnLst/>
              <a:rect l="l" t="t" r="r" b="b"/>
              <a:pathLst>
                <a:path w="41910" h="102235">
                  <a:moveTo>
                    <a:pt x="0" y="40779"/>
                  </a:moveTo>
                  <a:lnTo>
                    <a:pt x="41427" y="0"/>
                  </a:lnTo>
                  <a:lnTo>
                    <a:pt x="41427" y="61379"/>
                  </a:lnTo>
                  <a:lnTo>
                    <a:pt x="0" y="102158"/>
                  </a:lnTo>
                  <a:lnTo>
                    <a:pt x="0" y="40779"/>
                  </a:lnTo>
                  <a:close/>
                </a:path>
              </a:pathLst>
            </a:custGeom>
            <a:ln w="6349">
              <a:solidFill>
                <a:srgbClr val="FFFFFF"/>
              </a:solidFill>
            </a:ln>
          </p:spPr>
          <p:txBody>
            <a:bodyPr wrap="square" lIns="0" tIns="0" rIns="0" bIns="0" rtlCol="0"/>
            <a:lstStyle/>
            <a:p>
              <a:endParaRPr/>
            </a:p>
          </p:txBody>
        </p:sp>
        <p:sp>
          <p:nvSpPr>
            <p:cNvPr id="76" name="object 76"/>
            <p:cNvSpPr/>
            <p:nvPr/>
          </p:nvSpPr>
          <p:spPr>
            <a:xfrm>
              <a:off x="3525431" y="3604323"/>
              <a:ext cx="41910" cy="102870"/>
            </a:xfrm>
            <a:custGeom>
              <a:avLst/>
              <a:gdLst/>
              <a:ahLst/>
              <a:cxnLst/>
              <a:rect l="l" t="t" r="r" b="b"/>
              <a:pathLst>
                <a:path w="41910" h="102870">
                  <a:moveTo>
                    <a:pt x="41427" y="0"/>
                  </a:moveTo>
                  <a:lnTo>
                    <a:pt x="0" y="41097"/>
                  </a:lnTo>
                  <a:lnTo>
                    <a:pt x="0" y="102463"/>
                  </a:lnTo>
                  <a:lnTo>
                    <a:pt x="41427" y="61683"/>
                  </a:lnTo>
                  <a:lnTo>
                    <a:pt x="41427" y="0"/>
                  </a:lnTo>
                  <a:close/>
                </a:path>
              </a:pathLst>
            </a:custGeom>
            <a:solidFill>
              <a:srgbClr val="41B649"/>
            </a:solidFill>
          </p:spPr>
          <p:txBody>
            <a:bodyPr wrap="square" lIns="0" tIns="0" rIns="0" bIns="0" rtlCol="0"/>
            <a:lstStyle/>
            <a:p>
              <a:endParaRPr/>
            </a:p>
          </p:txBody>
        </p:sp>
        <p:sp>
          <p:nvSpPr>
            <p:cNvPr id="77" name="object 77"/>
            <p:cNvSpPr/>
            <p:nvPr/>
          </p:nvSpPr>
          <p:spPr>
            <a:xfrm>
              <a:off x="3525431" y="3604323"/>
              <a:ext cx="41910" cy="102870"/>
            </a:xfrm>
            <a:custGeom>
              <a:avLst/>
              <a:gdLst/>
              <a:ahLst/>
              <a:cxnLst/>
              <a:rect l="l" t="t" r="r" b="b"/>
              <a:pathLst>
                <a:path w="41910" h="102870">
                  <a:moveTo>
                    <a:pt x="0" y="41097"/>
                  </a:moveTo>
                  <a:lnTo>
                    <a:pt x="41427" y="0"/>
                  </a:lnTo>
                  <a:lnTo>
                    <a:pt x="41427" y="61683"/>
                  </a:lnTo>
                  <a:lnTo>
                    <a:pt x="0" y="102463"/>
                  </a:lnTo>
                  <a:lnTo>
                    <a:pt x="0" y="41097"/>
                  </a:lnTo>
                  <a:close/>
                </a:path>
              </a:pathLst>
            </a:custGeom>
            <a:ln w="6349">
              <a:solidFill>
                <a:srgbClr val="FFFFFF"/>
              </a:solidFill>
            </a:ln>
          </p:spPr>
          <p:txBody>
            <a:bodyPr wrap="square" lIns="0" tIns="0" rIns="0" bIns="0" rtlCol="0"/>
            <a:lstStyle/>
            <a:p>
              <a:endParaRPr/>
            </a:p>
          </p:txBody>
        </p:sp>
        <p:sp>
          <p:nvSpPr>
            <p:cNvPr id="78" name="object 78"/>
            <p:cNvSpPr/>
            <p:nvPr/>
          </p:nvSpPr>
          <p:spPr>
            <a:xfrm>
              <a:off x="3525431" y="3706787"/>
              <a:ext cx="41910" cy="102870"/>
            </a:xfrm>
            <a:custGeom>
              <a:avLst/>
              <a:gdLst/>
              <a:ahLst/>
              <a:cxnLst/>
              <a:rect l="l" t="t" r="r" b="b"/>
              <a:pathLst>
                <a:path w="41910" h="102870">
                  <a:moveTo>
                    <a:pt x="41427" y="0"/>
                  </a:moveTo>
                  <a:lnTo>
                    <a:pt x="0" y="41135"/>
                  </a:lnTo>
                  <a:lnTo>
                    <a:pt x="0" y="102514"/>
                  </a:lnTo>
                  <a:lnTo>
                    <a:pt x="41427" y="61379"/>
                  </a:lnTo>
                  <a:lnTo>
                    <a:pt x="41427" y="0"/>
                  </a:lnTo>
                  <a:close/>
                </a:path>
              </a:pathLst>
            </a:custGeom>
            <a:solidFill>
              <a:srgbClr val="41B649"/>
            </a:solidFill>
          </p:spPr>
          <p:txBody>
            <a:bodyPr wrap="square" lIns="0" tIns="0" rIns="0" bIns="0" rtlCol="0"/>
            <a:lstStyle/>
            <a:p>
              <a:endParaRPr/>
            </a:p>
          </p:txBody>
        </p:sp>
        <p:sp>
          <p:nvSpPr>
            <p:cNvPr id="79" name="object 79"/>
            <p:cNvSpPr/>
            <p:nvPr/>
          </p:nvSpPr>
          <p:spPr>
            <a:xfrm>
              <a:off x="3525431" y="3706787"/>
              <a:ext cx="41910" cy="102870"/>
            </a:xfrm>
            <a:custGeom>
              <a:avLst/>
              <a:gdLst/>
              <a:ahLst/>
              <a:cxnLst/>
              <a:rect l="l" t="t" r="r" b="b"/>
              <a:pathLst>
                <a:path w="41910" h="102870">
                  <a:moveTo>
                    <a:pt x="0" y="41135"/>
                  </a:moveTo>
                  <a:lnTo>
                    <a:pt x="41427" y="0"/>
                  </a:lnTo>
                  <a:lnTo>
                    <a:pt x="41427" y="61379"/>
                  </a:lnTo>
                  <a:lnTo>
                    <a:pt x="0" y="102514"/>
                  </a:lnTo>
                  <a:lnTo>
                    <a:pt x="0" y="41135"/>
                  </a:lnTo>
                  <a:close/>
                </a:path>
              </a:pathLst>
            </a:custGeom>
            <a:ln w="6350">
              <a:solidFill>
                <a:srgbClr val="FFFFFF"/>
              </a:solidFill>
            </a:ln>
          </p:spPr>
          <p:txBody>
            <a:bodyPr wrap="square" lIns="0" tIns="0" rIns="0" bIns="0" rtlCol="0"/>
            <a:lstStyle/>
            <a:p>
              <a:endParaRPr/>
            </a:p>
          </p:txBody>
        </p:sp>
        <p:sp>
          <p:nvSpPr>
            <p:cNvPr id="80" name="object 80"/>
            <p:cNvSpPr/>
            <p:nvPr/>
          </p:nvSpPr>
          <p:spPr>
            <a:xfrm>
              <a:off x="3338258" y="3993781"/>
              <a:ext cx="41910" cy="102870"/>
            </a:xfrm>
            <a:custGeom>
              <a:avLst/>
              <a:gdLst/>
              <a:ahLst/>
              <a:cxnLst/>
              <a:rect l="l" t="t" r="r" b="b"/>
              <a:pathLst>
                <a:path w="41910" h="102870">
                  <a:moveTo>
                    <a:pt x="41732" y="0"/>
                  </a:moveTo>
                  <a:lnTo>
                    <a:pt x="0" y="40805"/>
                  </a:lnTo>
                  <a:lnTo>
                    <a:pt x="0" y="102476"/>
                  </a:lnTo>
                  <a:lnTo>
                    <a:pt x="41732" y="61366"/>
                  </a:lnTo>
                  <a:lnTo>
                    <a:pt x="41732" y="0"/>
                  </a:lnTo>
                  <a:close/>
                </a:path>
              </a:pathLst>
            </a:custGeom>
            <a:solidFill>
              <a:srgbClr val="41B649"/>
            </a:solidFill>
          </p:spPr>
          <p:txBody>
            <a:bodyPr wrap="square" lIns="0" tIns="0" rIns="0" bIns="0" rtlCol="0"/>
            <a:lstStyle/>
            <a:p>
              <a:endParaRPr/>
            </a:p>
          </p:txBody>
        </p:sp>
        <p:sp>
          <p:nvSpPr>
            <p:cNvPr id="81" name="object 81"/>
            <p:cNvSpPr/>
            <p:nvPr/>
          </p:nvSpPr>
          <p:spPr>
            <a:xfrm>
              <a:off x="3338258" y="3993781"/>
              <a:ext cx="41910" cy="102870"/>
            </a:xfrm>
            <a:custGeom>
              <a:avLst/>
              <a:gdLst/>
              <a:ahLst/>
              <a:cxnLst/>
              <a:rect l="l" t="t" r="r" b="b"/>
              <a:pathLst>
                <a:path w="41910" h="102870">
                  <a:moveTo>
                    <a:pt x="0" y="40805"/>
                  </a:moveTo>
                  <a:lnTo>
                    <a:pt x="41732" y="0"/>
                  </a:lnTo>
                  <a:lnTo>
                    <a:pt x="41732" y="61366"/>
                  </a:lnTo>
                  <a:lnTo>
                    <a:pt x="0" y="102476"/>
                  </a:lnTo>
                  <a:lnTo>
                    <a:pt x="0" y="40805"/>
                  </a:lnTo>
                  <a:close/>
                </a:path>
              </a:pathLst>
            </a:custGeom>
            <a:ln w="6350">
              <a:solidFill>
                <a:srgbClr val="FFFFFF"/>
              </a:solidFill>
            </a:ln>
          </p:spPr>
          <p:txBody>
            <a:bodyPr wrap="square" lIns="0" tIns="0" rIns="0" bIns="0" rtlCol="0"/>
            <a:lstStyle/>
            <a:p>
              <a:endParaRPr/>
            </a:p>
          </p:txBody>
        </p:sp>
        <p:sp>
          <p:nvSpPr>
            <p:cNvPr id="82" name="object 82"/>
            <p:cNvSpPr/>
            <p:nvPr/>
          </p:nvSpPr>
          <p:spPr>
            <a:xfrm>
              <a:off x="3400552" y="3932402"/>
              <a:ext cx="41910" cy="102235"/>
            </a:xfrm>
            <a:custGeom>
              <a:avLst/>
              <a:gdLst/>
              <a:ahLst/>
              <a:cxnLst/>
              <a:rect l="l" t="t" r="r" b="b"/>
              <a:pathLst>
                <a:path w="41910" h="102235">
                  <a:moveTo>
                    <a:pt x="41732" y="0"/>
                  </a:moveTo>
                  <a:lnTo>
                    <a:pt x="0" y="40817"/>
                  </a:lnTo>
                  <a:lnTo>
                    <a:pt x="0" y="102184"/>
                  </a:lnTo>
                  <a:lnTo>
                    <a:pt x="41732" y="61379"/>
                  </a:lnTo>
                  <a:lnTo>
                    <a:pt x="41732" y="0"/>
                  </a:lnTo>
                  <a:close/>
                </a:path>
              </a:pathLst>
            </a:custGeom>
            <a:solidFill>
              <a:srgbClr val="41B649"/>
            </a:solidFill>
          </p:spPr>
          <p:txBody>
            <a:bodyPr wrap="square" lIns="0" tIns="0" rIns="0" bIns="0" rtlCol="0"/>
            <a:lstStyle/>
            <a:p>
              <a:endParaRPr/>
            </a:p>
          </p:txBody>
        </p:sp>
        <p:sp>
          <p:nvSpPr>
            <p:cNvPr id="83" name="object 83"/>
            <p:cNvSpPr/>
            <p:nvPr/>
          </p:nvSpPr>
          <p:spPr>
            <a:xfrm>
              <a:off x="3400552" y="3932402"/>
              <a:ext cx="41910" cy="102235"/>
            </a:xfrm>
            <a:custGeom>
              <a:avLst/>
              <a:gdLst/>
              <a:ahLst/>
              <a:cxnLst/>
              <a:rect l="l" t="t" r="r" b="b"/>
              <a:pathLst>
                <a:path w="41910" h="102235">
                  <a:moveTo>
                    <a:pt x="0" y="40817"/>
                  </a:moveTo>
                  <a:lnTo>
                    <a:pt x="41732" y="0"/>
                  </a:lnTo>
                  <a:lnTo>
                    <a:pt x="41732" y="61379"/>
                  </a:lnTo>
                  <a:lnTo>
                    <a:pt x="0" y="102184"/>
                  </a:lnTo>
                  <a:lnTo>
                    <a:pt x="0" y="40817"/>
                  </a:lnTo>
                  <a:close/>
                </a:path>
              </a:pathLst>
            </a:custGeom>
            <a:ln w="6350">
              <a:solidFill>
                <a:srgbClr val="FFFFFF"/>
              </a:solidFill>
            </a:ln>
          </p:spPr>
          <p:txBody>
            <a:bodyPr wrap="square" lIns="0" tIns="0" rIns="0" bIns="0" rtlCol="0"/>
            <a:lstStyle/>
            <a:p>
              <a:endParaRPr/>
            </a:p>
          </p:txBody>
        </p:sp>
        <p:sp>
          <p:nvSpPr>
            <p:cNvPr id="84" name="object 84"/>
            <p:cNvSpPr/>
            <p:nvPr/>
          </p:nvSpPr>
          <p:spPr>
            <a:xfrm>
              <a:off x="3338258" y="4096257"/>
              <a:ext cx="41910" cy="102870"/>
            </a:xfrm>
            <a:custGeom>
              <a:avLst/>
              <a:gdLst/>
              <a:ahLst/>
              <a:cxnLst/>
              <a:rect l="l" t="t" r="r" b="b"/>
              <a:pathLst>
                <a:path w="41910" h="102870">
                  <a:moveTo>
                    <a:pt x="41732" y="0"/>
                  </a:moveTo>
                  <a:lnTo>
                    <a:pt x="0" y="40817"/>
                  </a:lnTo>
                  <a:lnTo>
                    <a:pt x="0" y="102488"/>
                  </a:lnTo>
                  <a:lnTo>
                    <a:pt x="41732" y="61366"/>
                  </a:lnTo>
                  <a:lnTo>
                    <a:pt x="41732" y="0"/>
                  </a:lnTo>
                  <a:close/>
                </a:path>
              </a:pathLst>
            </a:custGeom>
            <a:solidFill>
              <a:srgbClr val="41B649"/>
            </a:solidFill>
          </p:spPr>
          <p:txBody>
            <a:bodyPr wrap="square" lIns="0" tIns="0" rIns="0" bIns="0" rtlCol="0"/>
            <a:lstStyle/>
            <a:p>
              <a:endParaRPr/>
            </a:p>
          </p:txBody>
        </p:sp>
        <p:sp>
          <p:nvSpPr>
            <p:cNvPr id="85" name="object 85"/>
            <p:cNvSpPr/>
            <p:nvPr/>
          </p:nvSpPr>
          <p:spPr>
            <a:xfrm>
              <a:off x="3338258" y="4096257"/>
              <a:ext cx="41910" cy="102870"/>
            </a:xfrm>
            <a:custGeom>
              <a:avLst/>
              <a:gdLst/>
              <a:ahLst/>
              <a:cxnLst/>
              <a:rect l="l" t="t" r="r" b="b"/>
              <a:pathLst>
                <a:path w="41910" h="102870">
                  <a:moveTo>
                    <a:pt x="0" y="40817"/>
                  </a:moveTo>
                  <a:lnTo>
                    <a:pt x="41732" y="0"/>
                  </a:lnTo>
                  <a:lnTo>
                    <a:pt x="41732" y="61366"/>
                  </a:lnTo>
                  <a:lnTo>
                    <a:pt x="0" y="102488"/>
                  </a:lnTo>
                  <a:lnTo>
                    <a:pt x="0" y="40817"/>
                  </a:lnTo>
                  <a:close/>
                </a:path>
              </a:pathLst>
            </a:custGeom>
            <a:ln w="6350">
              <a:solidFill>
                <a:srgbClr val="FFFFFF"/>
              </a:solidFill>
            </a:ln>
          </p:spPr>
          <p:txBody>
            <a:bodyPr wrap="square" lIns="0" tIns="0" rIns="0" bIns="0" rtlCol="0"/>
            <a:lstStyle/>
            <a:p>
              <a:endParaRPr/>
            </a:p>
          </p:txBody>
        </p:sp>
        <p:sp>
          <p:nvSpPr>
            <p:cNvPr id="86" name="object 86"/>
            <p:cNvSpPr/>
            <p:nvPr/>
          </p:nvSpPr>
          <p:spPr>
            <a:xfrm>
              <a:off x="3400552" y="4034586"/>
              <a:ext cx="41910" cy="102870"/>
            </a:xfrm>
            <a:custGeom>
              <a:avLst/>
              <a:gdLst/>
              <a:ahLst/>
              <a:cxnLst/>
              <a:rect l="l" t="t" r="r" b="b"/>
              <a:pathLst>
                <a:path w="41910" h="102870">
                  <a:moveTo>
                    <a:pt x="41732" y="0"/>
                  </a:moveTo>
                  <a:lnTo>
                    <a:pt x="0" y="41122"/>
                  </a:lnTo>
                  <a:lnTo>
                    <a:pt x="0" y="102488"/>
                  </a:lnTo>
                  <a:lnTo>
                    <a:pt x="41732" y="61671"/>
                  </a:lnTo>
                  <a:lnTo>
                    <a:pt x="41732" y="0"/>
                  </a:lnTo>
                  <a:close/>
                </a:path>
              </a:pathLst>
            </a:custGeom>
            <a:solidFill>
              <a:srgbClr val="41B649"/>
            </a:solidFill>
          </p:spPr>
          <p:txBody>
            <a:bodyPr wrap="square" lIns="0" tIns="0" rIns="0" bIns="0" rtlCol="0"/>
            <a:lstStyle/>
            <a:p>
              <a:endParaRPr/>
            </a:p>
          </p:txBody>
        </p:sp>
        <p:sp>
          <p:nvSpPr>
            <p:cNvPr id="87" name="object 87"/>
            <p:cNvSpPr/>
            <p:nvPr/>
          </p:nvSpPr>
          <p:spPr>
            <a:xfrm>
              <a:off x="3400552" y="4034586"/>
              <a:ext cx="41910" cy="102870"/>
            </a:xfrm>
            <a:custGeom>
              <a:avLst/>
              <a:gdLst/>
              <a:ahLst/>
              <a:cxnLst/>
              <a:rect l="l" t="t" r="r" b="b"/>
              <a:pathLst>
                <a:path w="41910" h="102870">
                  <a:moveTo>
                    <a:pt x="0" y="41122"/>
                  </a:moveTo>
                  <a:lnTo>
                    <a:pt x="41732" y="0"/>
                  </a:lnTo>
                  <a:lnTo>
                    <a:pt x="41732" y="61671"/>
                  </a:lnTo>
                  <a:lnTo>
                    <a:pt x="0" y="102488"/>
                  </a:lnTo>
                  <a:lnTo>
                    <a:pt x="0" y="41122"/>
                  </a:lnTo>
                  <a:close/>
                </a:path>
              </a:pathLst>
            </a:custGeom>
            <a:ln w="6350">
              <a:solidFill>
                <a:srgbClr val="FFFFFF"/>
              </a:solidFill>
            </a:ln>
          </p:spPr>
          <p:txBody>
            <a:bodyPr wrap="square" lIns="0" tIns="0" rIns="0" bIns="0" rtlCol="0"/>
            <a:lstStyle/>
            <a:p>
              <a:endParaRPr/>
            </a:p>
          </p:txBody>
        </p:sp>
        <p:sp>
          <p:nvSpPr>
            <p:cNvPr id="88" name="object 88"/>
            <p:cNvSpPr/>
            <p:nvPr/>
          </p:nvSpPr>
          <p:spPr>
            <a:xfrm>
              <a:off x="3525431" y="3809301"/>
              <a:ext cx="41910" cy="102870"/>
            </a:xfrm>
            <a:custGeom>
              <a:avLst/>
              <a:gdLst/>
              <a:ahLst/>
              <a:cxnLst/>
              <a:rect l="l" t="t" r="r" b="b"/>
              <a:pathLst>
                <a:path w="41910" h="102870">
                  <a:moveTo>
                    <a:pt x="41427" y="0"/>
                  </a:moveTo>
                  <a:lnTo>
                    <a:pt x="0" y="41122"/>
                  </a:lnTo>
                  <a:lnTo>
                    <a:pt x="0" y="102476"/>
                  </a:lnTo>
                  <a:lnTo>
                    <a:pt x="41427" y="61379"/>
                  </a:lnTo>
                  <a:lnTo>
                    <a:pt x="41427" y="0"/>
                  </a:lnTo>
                  <a:close/>
                </a:path>
              </a:pathLst>
            </a:custGeom>
            <a:solidFill>
              <a:srgbClr val="41B649"/>
            </a:solidFill>
          </p:spPr>
          <p:txBody>
            <a:bodyPr wrap="square" lIns="0" tIns="0" rIns="0" bIns="0" rtlCol="0"/>
            <a:lstStyle/>
            <a:p>
              <a:endParaRPr/>
            </a:p>
          </p:txBody>
        </p:sp>
        <p:sp>
          <p:nvSpPr>
            <p:cNvPr id="89" name="object 89"/>
            <p:cNvSpPr/>
            <p:nvPr/>
          </p:nvSpPr>
          <p:spPr>
            <a:xfrm>
              <a:off x="3525431" y="3809301"/>
              <a:ext cx="41910" cy="102870"/>
            </a:xfrm>
            <a:custGeom>
              <a:avLst/>
              <a:gdLst/>
              <a:ahLst/>
              <a:cxnLst/>
              <a:rect l="l" t="t" r="r" b="b"/>
              <a:pathLst>
                <a:path w="41910" h="102870">
                  <a:moveTo>
                    <a:pt x="0" y="41122"/>
                  </a:moveTo>
                  <a:lnTo>
                    <a:pt x="41427" y="0"/>
                  </a:lnTo>
                  <a:lnTo>
                    <a:pt x="41427" y="61379"/>
                  </a:lnTo>
                  <a:lnTo>
                    <a:pt x="0" y="102476"/>
                  </a:lnTo>
                  <a:lnTo>
                    <a:pt x="0" y="41122"/>
                  </a:lnTo>
                  <a:close/>
                </a:path>
              </a:pathLst>
            </a:custGeom>
            <a:ln w="6350">
              <a:solidFill>
                <a:srgbClr val="FFFFFF"/>
              </a:solidFill>
            </a:ln>
          </p:spPr>
          <p:txBody>
            <a:bodyPr wrap="square" lIns="0" tIns="0" rIns="0" bIns="0" rtlCol="0"/>
            <a:lstStyle/>
            <a:p>
              <a:endParaRPr/>
            </a:p>
          </p:txBody>
        </p:sp>
        <p:sp>
          <p:nvSpPr>
            <p:cNvPr id="90" name="object 90"/>
            <p:cNvSpPr/>
            <p:nvPr/>
          </p:nvSpPr>
          <p:spPr>
            <a:xfrm>
              <a:off x="3463137" y="3973220"/>
              <a:ext cx="41910" cy="102870"/>
            </a:xfrm>
            <a:custGeom>
              <a:avLst/>
              <a:gdLst/>
              <a:ahLst/>
              <a:cxnLst/>
              <a:rect l="l" t="t" r="r" b="b"/>
              <a:pathLst>
                <a:path w="41910" h="102870">
                  <a:moveTo>
                    <a:pt x="41427" y="0"/>
                  </a:moveTo>
                  <a:lnTo>
                    <a:pt x="0" y="41109"/>
                  </a:lnTo>
                  <a:lnTo>
                    <a:pt x="0" y="102489"/>
                  </a:lnTo>
                  <a:lnTo>
                    <a:pt x="41427" y="61366"/>
                  </a:lnTo>
                  <a:lnTo>
                    <a:pt x="41427" y="0"/>
                  </a:lnTo>
                  <a:close/>
                </a:path>
              </a:pathLst>
            </a:custGeom>
            <a:solidFill>
              <a:srgbClr val="41B649"/>
            </a:solidFill>
          </p:spPr>
          <p:txBody>
            <a:bodyPr wrap="square" lIns="0" tIns="0" rIns="0" bIns="0" rtlCol="0"/>
            <a:lstStyle/>
            <a:p>
              <a:endParaRPr/>
            </a:p>
          </p:txBody>
        </p:sp>
        <p:sp>
          <p:nvSpPr>
            <p:cNvPr id="91" name="object 91"/>
            <p:cNvSpPr/>
            <p:nvPr/>
          </p:nvSpPr>
          <p:spPr>
            <a:xfrm>
              <a:off x="3463137" y="3973220"/>
              <a:ext cx="41910" cy="102870"/>
            </a:xfrm>
            <a:custGeom>
              <a:avLst/>
              <a:gdLst/>
              <a:ahLst/>
              <a:cxnLst/>
              <a:rect l="l" t="t" r="r" b="b"/>
              <a:pathLst>
                <a:path w="41910" h="102870">
                  <a:moveTo>
                    <a:pt x="0" y="41109"/>
                  </a:moveTo>
                  <a:lnTo>
                    <a:pt x="41427" y="0"/>
                  </a:lnTo>
                  <a:lnTo>
                    <a:pt x="41427" y="61366"/>
                  </a:lnTo>
                  <a:lnTo>
                    <a:pt x="0" y="102489"/>
                  </a:lnTo>
                  <a:lnTo>
                    <a:pt x="0" y="41109"/>
                  </a:lnTo>
                  <a:close/>
                </a:path>
              </a:pathLst>
            </a:custGeom>
            <a:ln w="6349">
              <a:solidFill>
                <a:srgbClr val="FFFFFF"/>
              </a:solidFill>
            </a:ln>
          </p:spPr>
          <p:txBody>
            <a:bodyPr wrap="square" lIns="0" tIns="0" rIns="0" bIns="0" rtlCol="0"/>
            <a:lstStyle/>
            <a:p>
              <a:endParaRPr/>
            </a:p>
          </p:txBody>
        </p:sp>
        <p:sp>
          <p:nvSpPr>
            <p:cNvPr id="92" name="object 92"/>
            <p:cNvSpPr/>
            <p:nvPr/>
          </p:nvSpPr>
          <p:spPr>
            <a:xfrm>
              <a:off x="3525431" y="3911777"/>
              <a:ext cx="41910" cy="102870"/>
            </a:xfrm>
            <a:custGeom>
              <a:avLst/>
              <a:gdLst/>
              <a:ahLst/>
              <a:cxnLst/>
              <a:rect l="l" t="t" r="r" b="b"/>
              <a:pathLst>
                <a:path w="41910" h="102870">
                  <a:moveTo>
                    <a:pt x="41427" y="0"/>
                  </a:moveTo>
                  <a:lnTo>
                    <a:pt x="0" y="40881"/>
                  </a:lnTo>
                  <a:lnTo>
                    <a:pt x="0" y="102552"/>
                  </a:lnTo>
                  <a:lnTo>
                    <a:pt x="41427" y="61442"/>
                  </a:lnTo>
                  <a:lnTo>
                    <a:pt x="41427" y="0"/>
                  </a:lnTo>
                  <a:close/>
                </a:path>
              </a:pathLst>
            </a:custGeom>
            <a:solidFill>
              <a:srgbClr val="41B649"/>
            </a:solidFill>
          </p:spPr>
          <p:txBody>
            <a:bodyPr wrap="square" lIns="0" tIns="0" rIns="0" bIns="0" rtlCol="0"/>
            <a:lstStyle/>
            <a:p>
              <a:endParaRPr/>
            </a:p>
          </p:txBody>
        </p:sp>
        <p:sp>
          <p:nvSpPr>
            <p:cNvPr id="93" name="object 93"/>
            <p:cNvSpPr/>
            <p:nvPr/>
          </p:nvSpPr>
          <p:spPr>
            <a:xfrm>
              <a:off x="3525431" y="3911777"/>
              <a:ext cx="41910" cy="102870"/>
            </a:xfrm>
            <a:custGeom>
              <a:avLst/>
              <a:gdLst/>
              <a:ahLst/>
              <a:cxnLst/>
              <a:rect l="l" t="t" r="r" b="b"/>
              <a:pathLst>
                <a:path w="41910" h="102870">
                  <a:moveTo>
                    <a:pt x="0" y="40881"/>
                  </a:moveTo>
                  <a:lnTo>
                    <a:pt x="41427" y="0"/>
                  </a:lnTo>
                  <a:lnTo>
                    <a:pt x="41427" y="61442"/>
                  </a:lnTo>
                  <a:lnTo>
                    <a:pt x="0" y="102552"/>
                  </a:lnTo>
                  <a:lnTo>
                    <a:pt x="0" y="40881"/>
                  </a:lnTo>
                  <a:close/>
                </a:path>
              </a:pathLst>
            </a:custGeom>
            <a:ln w="6350">
              <a:solidFill>
                <a:srgbClr val="FFFFFF"/>
              </a:solidFill>
            </a:ln>
          </p:spPr>
          <p:txBody>
            <a:bodyPr wrap="square" lIns="0" tIns="0" rIns="0" bIns="0" rtlCol="0"/>
            <a:lstStyle/>
            <a:p>
              <a:endParaRPr/>
            </a:p>
          </p:txBody>
        </p:sp>
        <p:sp>
          <p:nvSpPr>
            <p:cNvPr id="94" name="object 94"/>
            <p:cNvSpPr/>
            <p:nvPr/>
          </p:nvSpPr>
          <p:spPr>
            <a:xfrm>
              <a:off x="3340036" y="4260100"/>
              <a:ext cx="224790" cy="384175"/>
            </a:xfrm>
            <a:custGeom>
              <a:avLst/>
              <a:gdLst/>
              <a:ahLst/>
              <a:cxnLst/>
              <a:rect l="l" t="t" r="r" b="b"/>
              <a:pathLst>
                <a:path w="224789" h="384175">
                  <a:moveTo>
                    <a:pt x="224751" y="101384"/>
                  </a:moveTo>
                  <a:lnTo>
                    <a:pt x="0" y="323557"/>
                  </a:lnTo>
                  <a:lnTo>
                    <a:pt x="0" y="384111"/>
                  </a:lnTo>
                  <a:lnTo>
                    <a:pt x="224751" y="161925"/>
                  </a:lnTo>
                  <a:lnTo>
                    <a:pt x="224751" y="101384"/>
                  </a:lnTo>
                  <a:close/>
                </a:path>
                <a:path w="224789" h="384175">
                  <a:moveTo>
                    <a:pt x="224751" y="0"/>
                  </a:moveTo>
                  <a:lnTo>
                    <a:pt x="0" y="221881"/>
                  </a:lnTo>
                  <a:lnTo>
                    <a:pt x="0" y="282727"/>
                  </a:lnTo>
                  <a:lnTo>
                    <a:pt x="224751" y="60540"/>
                  </a:lnTo>
                  <a:lnTo>
                    <a:pt x="224751" y="0"/>
                  </a:lnTo>
                  <a:close/>
                </a:path>
              </a:pathLst>
            </a:custGeom>
            <a:solidFill>
              <a:srgbClr val="27276D"/>
            </a:solidFill>
          </p:spPr>
          <p:txBody>
            <a:bodyPr wrap="square" lIns="0" tIns="0" rIns="0" bIns="0" rtlCol="0"/>
            <a:lstStyle/>
            <a:p>
              <a:endParaRPr/>
            </a:p>
          </p:txBody>
        </p:sp>
        <p:sp>
          <p:nvSpPr>
            <p:cNvPr id="95" name="object 95"/>
            <p:cNvSpPr/>
            <p:nvPr/>
          </p:nvSpPr>
          <p:spPr>
            <a:xfrm>
              <a:off x="3340036" y="4260100"/>
              <a:ext cx="224790" cy="283210"/>
            </a:xfrm>
            <a:custGeom>
              <a:avLst/>
              <a:gdLst/>
              <a:ahLst/>
              <a:cxnLst/>
              <a:rect l="l" t="t" r="r" b="b"/>
              <a:pathLst>
                <a:path w="224789" h="283210">
                  <a:moveTo>
                    <a:pt x="0" y="221881"/>
                  </a:moveTo>
                  <a:lnTo>
                    <a:pt x="224751" y="0"/>
                  </a:lnTo>
                  <a:lnTo>
                    <a:pt x="224751" y="60540"/>
                  </a:lnTo>
                  <a:lnTo>
                    <a:pt x="0" y="282727"/>
                  </a:lnTo>
                  <a:lnTo>
                    <a:pt x="0" y="221881"/>
                  </a:lnTo>
                  <a:close/>
                </a:path>
              </a:pathLst>
            </a:custGeom>
            <a:ln w="6350">
              <a:solidFill>
                <a:srgbClr val="FFFFFF"/>
              </a:solidFill>
            </a:ln>
          </p:spPr>
          <p:txBody>
            <a:bodyPr wrap="square" lIns="0" tIns="0" rIns="0" bIns="0" rtlCol="0"/>
            <a:lstStyle/>
            <a:p>
              <a:endParaRPr/>
            </a:p>
          </p:txBody>
        </p:sp>
        <p:sp>
          <p:nvSpPr>
            <p:cNvPr id="96" name="object 96"/>
            <p:cNvSpPr/>
            <p:nvPr/>
          </p:nvSpPr>
          <p:spPr>
            <a:xfrm>
              <a:off x="3340036" y="4158322"/>
              <a:ext cx="224790" cy="283210"/>
            </a:xfrm>
            <a:custGeom>
              <a:avLst/>
              <a:gdLst/>
              <a:ahLst/>
              <a:cxnLst/>
              <a:rect l="l" t="t" r="r" b="b"/>
              <a:pathLst>
                <a:path w="224789" h="283210">
                  <a:moveTo>
                    <a:pt x="224751" y="0"/>
                  </a:moveTo>
                  <a:lnTo>
                    <a:pt x="0" y="222275"/>
                  </a:lnTo>
                  <a:lnTo>
                    <a:pt x="0" y="283121"/>
                  </a:lnTo>
                  <a:lnTo>
                    <a:pt x="224751" y="60845"/>
                  </a:lnTo>
                  <a:lnTo>
                    <a:pt x="224751" y="0"/>
                  </a:lnTo>
                  <a:close/>
                </a:path>
              </a:pathLst>
            </a:custGeom>
            <a:solidFill>
              <a:srgbClr val="27276D"/>
            </a:solidFill>
          </p:spPr>
          <p:txBody>
            <a:bodyPr wrap="square" lIns="0" tIns="0" rIns="0" bIns="0" rtlCol="0"/>
            <a:lstStyle/>
            <a:p>
              <a:endParaRPr/>
            </a:p>
          </p:txBody>
        </p:sp>
        <p:sp>
          <p:nvSpPr>
            <p:cNvPr id="97" name="object 97"/>
            <p:cNvSpPr/>
            <p:nvPr/>
          </p:nvSpPr>
          <p:spPr>
            <a:xfrm>
              <a:off x="3340036" y="4158322"/>
              <a:ext cx="224790" cy="283210"/>
            </a:xfrm>
            <a:custGeom>
              <a:avLst/>
              <a:gdLst/>
              <a:ahLst/>
              <a:cxnLst/>
              <a:rect l="l" t="t" r="r" b="b"/>
              <a:pathLst>
                <a:path w="224789" h="283210">
                  <a:moveTo>
                    <a:pt x="0" y="222275"/>
                  </a:moveTo>
                  <a:lnTo>
                    <a:pt x="224751" y="0"/>
                  </a:lnTo>
                  <a:lnTo>
                    <a:pt x="224751" y="60845"/>
                  </a:lnTo>
                  <a:lnTo>
                    <a:pt x="0" y="283121"/>
                  </a:lnTo>
                  <a:lnTo>
                    <a:pt x="0" y="222275"/>
                  </a:lnTo>
                  <a:close/>
                </a:path>
              </a:pathLst>
            </a:custGeom>
            <a:ln w="6349">
              <a:solidFill>
                <a:srgbClr val="FFFFFF"/>
              </a:solidFill>
            </a:ln>
          </p:spPr>
          <p:txBody>
            <a:bodyPr wrap="square" lIns="0" tIns="0" rIns="0" bIns="0" rtlCol="0"/>
            <a:lstStyle/>
            <a:p>
              <a:endParaRPr/>
            </a:p>
          </p:txBody>
        </p:sp>
        <p:sp>
          <p:nvSpPr>
            <p:cNvPr id="98" name="object 98"/>
            <p:cNvSpPr/>
            <p:nvPr/>
          </p:nvSpPr>
          <p:spPr>
            <a:xfrm>
              <a:off x="3340036" y="4056951"/>
              <a:ext cx="224790" cy="283210"/>
            </a:xfrm>
            <a:custGeom>
              <a:avLst/>
              <a:gdLst/>
              <a:ahLst/>
              <a:cxnLst/>
              <a:rect l="l" t="t" r="r" b="b"/>
              <a:pathLst>
                <a:path w="224789" h="283210">
                  <a:moveTo>
                    <a:pt x="224751" y="0"/>
                  </a:moveTo>
                  <a:lnTo>
                    <a:pt x="0" y="222186"/>
                  </a:lnTo>
                  <a:lnTo>
                    <a:pt x="0" y="282727"/>
                  </a:lnTo>
                  <a:lnTo>
                    <a:pt x="224751" y="60845"/>
                  </a:lnTo>
                  <a:lnTo>
                    <a:pt x="224751" y="0"/>
                  </a:lnTo>
                  <a:close/>
                </a:path>
              </a:pathLst>
            </a:custGeom>
            <a:solidFill>
              <a:srgbClr val="27276D"/>
            </a:solidFill>
          </p:spPr>
          <p:txBody>
            <a:bodyPr wrap="square" lIns="0" tIns="0" rIns="0" bIns="0" rtlCol="0"/>
            <a:lstStyle/>
            <a:p>
              <a:endParaRPr/>
            </a:p>
          </p:txBody>
        </p:sp>
        <p:sp>
          <p:nvSpPr>
            <p:cNvPr id="99" name="object 99"/>
            <p:cNvSpPr/>
            <p:nvPr/>
          </p:nvSpPr>
          <p:spPr>
            <a:xfrm>
              <a:off x="3340036" y="4056951"/>
              <a:ext cx="224790" cy="283210"/>
            </a:xfrm>
            <a:custGeom>
              <a:avLst/>
              <a:gdLst/>
              <a:ahLst/>
              <a:cxnLst/>
              <a:rect l="l" t="t" r="r" b="b"/>
              <a:pathLst>
                <a:path w="224789" h="283210">
                  <a:moveTo>
                    <a:pt x="0" y="222186"/>
                  </a:moveTo>
                  <a:lnTo>
                    <a:pt x="224751" y="0"/>
                  </a:lnTo>
                  <a:lnTo>
                    <a:pt x="224751" y="60845"/>
                  </a:lnTo>
                  <a:lnTo>
                    <a:pt x="0" y="282727"/>
                  </a:lnTo>
                  <a:lnTo>
                    <a:pt x="0" y="222186"/>
                  </a:lnTo>
                  <a:close/>
                </a:path>
              </a:pathLst>
            </a:custGeom>
            <a:ln w="6350">
              <a:solidFill>
                <a:srgbClr val="FFFFFF"/>
              </a:solidFill>
            </a:ln>
          </p:spPr>
          <p:txBody>
            <a:bodyPr wrap="square" lIns="0" tIns="0" rIns="0" bIns="0" rtlCol="0"/>
            <a:lstStyle/>
            <a:p>
              <a:endParaRPr/>
            </a:p>
          </p:txBody>
        </p:sp>
        <p:sp>
          <p:nvSpPr>
            <p:cNvPr id="100" name="object 100"/>
            <p:cNvSpPr/>
            <p:nvPr/>
          </p:nvSpPr>
          <p:spPr>
            <a:xfrm>
              <a:off x="3340036" y="4461090"/>
              <a:ext cx="225425" cy="283210"/>
            </a:xfrm>
            <a:custGeom>
              <a:avLst/>
              <a:gdLst/>
              <a:ahLst/>
              <a:cxnLst/>
              <a:rect l="l" t="t" r="r" b="b"/>
              <a:pathLst>
                <a:path w="225425" h="283210">
                  <a:moveTo>
                    <a:pt x="225043" y="0"/>
                  </a:moveTo>
                  <a:lnTo>
                    <a:pt x="0" y="222250"/>
                  </a:lnTo>
                  <a:lnTo>
                    <a:pt x="0" y="282803"/>
                  </a:lnTo>
                  <a:lnTo>
                    <a:pt x="224751" y="60540"/>
                  </a:lnTo>
                  <a:lnTo>
                    <a:pt x="225043" y="0"/>
                  </a:lnTo>
                  <a:close/>
                </a:path>
              </a:pathLst>
            </a:custGeom>
            <a:solidFill>
              <a:srgbClr val="27276D"/>
            </a:solidFill>
          </p:spPr>
          <p:txBody>
            <a:bodyPr wrap="square" lIns="0" tIns="0" rIns="0" bIns="0" rtlCol="0"/>
            <a:lstStyle/>
            <a:p>
              <a:endParaRPr/>
            </a:p>
          </p:txBody>
        </p:sp>
        <p:sp>
          <p:nvSpPr>
            <p:cNvPr id="101" name="object 101"/>
            <p:cNvSpPr/>
            <p:nvPr/>
          </p:nvSpPr>
          <p:spPr>
            <a:xfrm>
              <a:off x="3340036" y="4461090"/>
              <a:ext cx="225425" cy="283210"/>
            </a:xfrm>
            <a:custGeom>
              <a:avLst/>
              <a:gdLst/>
              <a:ahLst/>
              <a:cxnLst/>
              <a:rect l="l" t="t" r="r" b="b"/>
              <a:pathLst>
                <a:path w="225425" h="283210">
                  <a:moveTo>
                    <a:pt x="0" y="222250"/>
                  </a:moveTo>
                  <a:lnTo>
                    <a:pt x="225043" y="0"/>
                  </a:lnTo>
                  <a:lnTo>
                    <a:pt x="224751" y="60540"/>
                  </a:lnTo>
                  <a:lnTo>
                    <a:pt x="0" y="282803"/>
                  </a:lnTo>
                  <a:lnTo>
                    <a:pt x="0" y="222250"/>
                  </a:lnTo>
                  <a:close/>
                </a:path>
              </a:pathLst>
            </a:custGeom>
            <a:ln w="6350">
              <a:solidFill>
                <a:srgbClr val="FFFFFF"/>
              </a:solidFill>
            </a:ln>
          </p:spPr>
          <p:txBody>
            <a:bodyPr wrap="square" lIns="0" tIns="0" rIns="0" bIns="0" rtlCol="0"/>
            <a:lstStyle/>
            <a:p>
              <a:endParaRPr/>
            </a:p>
          </p:txBody>
        </p:sp>
      </p:grpSp>
      <p:grpSp>
        <p:nvGrpSpPr>
          <p:cNvPr id="102" name="object 102"/>
          <p:cNvGrpSpPr/>
          <p:nvPr/>
        </p:nvGrpSpPr>
        <p:grpSpPr>
          <a:xfrm>
            <a:off x="5811803" y="2156468"/>
            <a:ext cx="2446528" cy="909638"/>
            <a:chOff x="3632377" y="3162820"/>
            <a:chExt cx="1529080" cy="1334135"/>
          </a:xfrm>
        </p:grpSpPr>
        <p:sp>
          <p:nvSpPr>
            <p:cNvPr id="103" name="object 103"/>
            <p:cNvSpPr/>
            <p:nvPr/>
          </p:nvSpPr>
          <p:spPr>
            <a:xfrm>
              <a:off x="3635552" y="3165995"/>
              <a:ext cx="38100" cy="837565"/>
            </a:xfrm>
            <a:custGeom>
              <a:avLst/>
              <a:gdLst/>
              <a:ahLst/>
              <a:cxnLst/>
              <a:rect l="l" t="t" r="r" b="b"/>
              <a:pathLst>
                <a:path w="38100" h="837564">
                  <a:moveTo>
                    <a:pt x="0" y="0"/>
                  </a:moveTo>
                  <a:lnTo>
                    <a:pt x="7400" y="2483"/>
                  </a:lnTo>
                  <a:lnTo>
                    <a:pt x="13452" y="9253"/>
                  </a:lnTo>
                  <a:lnTo>
                    <a:pt x="17537" y="19293"/>
                  </a:lnTo>
                  <a:lnTo>
                    <a:pt x="19037" y="31584"/>
                  </a:lnTo>
                  <a:lnTo>
                    <a:pt x="19037" y="157860"/>
                  </a:lnTo>
                  <a:lnTo>
                    <a:pt x="20530" y="170142"/>
                  </a:lnTo>
                  <a:lnTo>
                    <a:pt x="24601" y="180160"/>
                  </a:lnTo>
                  <a:lnTo>
                    <a:pt x="30636" y="186909"/>
                  </a:lnTo>
                  <a:lnTo>
                    <a:pt x="38023" y="189382"/>
                  </a:lnTo>
                  <a:lnTo>
                    <a:pt x="30636" y="191865"/>
                  </a:lnTo>
                  <a:lnTo>
                    <a:pt x="24601" y="198634"/>
                  </a:lnTo>
                  <a:lnTo>
                    <a:pt x="20530" y="208670"/>
                  </a:lnTo>
                  <a:lnTo>
                    <a:pt x="19037" y="220954"/>
                  </a:lnTo>
                  <a:lnTo>
                    <a:pt x="19037" y="347243"/>
                  </a:lnTo>
                  <a:lnTo>
                    <a:pt x="17537" y="359534"/>
                  </a:lnTo>
                  <a:lnTo>
                    <a:pt x="13452" y="369574"/>
                  </a:lnTo>
                  <a:lnTo>
                    <a:pt x="7400" y="376345"/>
                  </a:lnTo>
                  <a:lnTo>
                    <a:pt x="0" y="378828"/>
                  </a:lnTo>
                </a:path>
                <a:path w="38100" h="837564">
                  <a:moveTo>
                    <a:pt x="0" y="458558"/>
                  </a:moveTo>
                  <a:lnTo>
                    <a:pt x="7400" y="461043"/>
                  </a:lnTo>
                  <a:lnTo>
                    <a:pt x="13452" y="467818"/>
                  </a:lnTo>
                  <a:lnTo>
                    <a:pt x="17537" y="477863"/>
                  </a:lnTo>
                  <a:lnTo>
                    <a:pt x="19037" y="490156"/>
                  </a:lnTo>
                  <a:lnTo>
                    <a:pt x="19037" y="616419"/>
                  </a:lnTo>
                  <a:lnTo>
                    <a:pt x="20530" y="628708"/>
                  </a:lnTo>
                  <a:lnTo>
                    <a:pt x="24601" y="638730"/>
                  </a:lnTo>
                  <a:lnTo>
                    <a:pt x="30636" y="645480"/>
                  </a:lnTo>
                  <a:lnTo>
                    <a:pt x="38023" y="647953"/>
                  </a:lnTo>
                  <a:lnTo>
                    <a:pt x="30636" y="650435"/>
                  </a:lnTo>
                  <a:lnTo>
                    <a:pt x="24601" y="657202"/>
                  </a:lnTo>
                  <a:lnTo>
                    <a:pt x="20530" y="667242"/>
                  </a:lnTo>
                  <a:lnTo>
                    <a:pt x="19037" y="679538"/>
                  </a:lnTo>
                  <a:lnTo>
                    <a:pt x="19037" y="805802"/>
                  </a:lnTo>
                  <a:lnTo>
                    <a:pt x="17537" y="818093"/>
                  </a:lnTo>
                  <a:lnTo>
                    <a:pt x="13452" y="828133"/>
                  </a:lnTo>
                  <a:lnTo>
                    <a:pt x="7400" y="834904"/>
                  </a:lnTo>
                  <a:lnTo>
                    <a:pt x="0" y="837387"/>
                  </a:lnTo>
                </a:path>
              </a:pathLst>
            </a:custGeom>
            <a:ln w="6350">
              <a:solidFill>
                <a:srgbClr val="808080"/>
              </a:solidFill>
            </a:ln>
          </p:spPr>
          <p:txBody>
            <a:bodyPr wrap="square" lIns="0" tIns="0" rIns="0" bIns="0" rtlCol="0"/>
            <a:lstStyle/>
            <a:p>
              <a:endParaRPr/>
            </a:p>
          </p:txBody>
        </p:sp>
        <p:sp>
          <p:nvSpPr>
            <p:cNvPr id="104" name="object 104"/>
            <p:cNvSpPr/>
            <p:nvPr/>
          </p:nvSpPr>
          <p:spPr>
            <a:xfrm>
              <a:off x="3695052" y="3360140"/>
              <a:ext cx="571500" cy="320040"/>
            </a:xfrm>
            <a:custGeom>
              <a:avLst/>
              <a:gdLst/>
              <a:ahLst/>
              <a:cxnLst/>
              <a:rect l="l" t="t" r="r" b="b"/>
              <a:pathLst>
                <a:path w="571500" h="320039">
                  <a:moveTo>
                    <a:pt x="0" y="0"/>
                  </a:moveTo>
                  <a:lnTo>
                    <a:pt x="49231" y="2457"/>
                  </a:lnTo>
                  <a:lnTo>
                    <a:pt x="99203" y="6463"/>
                  </a:lnTo>
                  <a:lnTo>
                    <a:pt x="149448" y="12410"/>
                  </a:lnTo>
                  <a:lnTo>
                    <a:pt x="199497" y="20693"/>
                  </a:lnTo>
                  <a:lnTo>
                    <a:pt x="248885" y="31703"/>
                  </a:lnTo>
                  <a:lnTo>
                    <a:pt x="297144" y="45836"/>
                  </a:lnTo>
                  <a:lnTo>
                    <a:pt x="343806" y="63483"/>
                  </a:lnTo>
                  <a:lnTo>
                    <a:pt x="388404" y="85039"/>
                  </a:lnTo>
                  <a:lnTo>
                    <a:pt x="431252" y="112407"/>
                  </a:lnTo>
                  <a:lnTo>
                    <a:pt x="470182" y="145486"/>
                  </a:lnTo>
                  <a:lnTo>
                    <a:pt x="504428" y="183529"/>
                  </a:lnTo>
                  <a:lnTo>
                    <a:pt x="533223" y="225790"/>
                  </a:lnTo>
                  <a:lnTo>
                    <a:pt x="555802" y="271521"/>
                  </a:lnTo>
                  <a:lnTo>
                    <a:pt x="571398" y="319976"/>
                  </a:lnTo>
                </a:path>
              </a:pathLst>
            </a:custGeom>
            <a:ln w="6349">
              <a:solidFill>
                <a:srgbClr val="B52025"/>
              </a:solidFill>
            </a:ln>
          </p:spPr>
          <p:txBody>
            <a:bodyPr wrap="square" lIns="0" tIns="0" rIns="0" bIns="0" rtlCol="0"/>
            <a:lstStyle/>
            <a:p>
              <a:endParaRPr/>
            </a:p>
          </p:txBody>
        </p:sp>
        <p:sp>
          <p:nvSpPr>
            <p:cNvPr id="105" name="object 105"/>
            <p:cNvSpPr/>
            <p:nvPr/>
          </p:nvSpPr>
          <p:spPr>
            <a:xfrm>
              <a:off x="4227753" y="3641255"/>
              <a:ext cx="64769" cy="48260"/>
            </a:xfrm>
            <a:custGeom>
              <a:avLst/>
              <a:gdLst/>
              <a:ahLst/>
              <a:cxnLst/>
              <a:rect l="l" t="t" r="r" b="b"/>
              <a:pathLst>
                <a:path w="64770" h="48260">
                  <a:moveTo>
                    <a:pt x="62420" y="0"/>
                  </a:moveTo>
                  <a:lnTo>
                    <a:pt x="55082" y="8416"/>
                  </a:lnTo>
                  <a:lnTo>
                    <a:pt x="48544" y="17505"/>
                  </a:lnTo>
                  <a:lnTo>
                    <a:pt x="42926" y="27201"/>
                  </a:lnTo>
                  <a:lnTo>
                    <a:pt x="38353" y="37439"/>
                  </a:lnTo>
                  <a:lnTo>
                    <a:pt x="29751" y="30410"/>
                  </a:lnTo>
                  <a:lnTo>
                    <a:pt x="20439" y="24393"/>
                  </a:lnTo>
                  <a:lnTo>
                    <a:pt x="10495" y="19305"/>
                  </a:lnTo>
                  <a:lnTo>
                    <a:pt x="0" y="15062"/>
                  </a:lnTo>
                  <a:lnTo>
                    <a:pt x="1841" y="22771"/>
                  </a:lnTo>
                  <a:lnTo>
                    <a:pt x="12598" y="27259"/>
                  </a:lnTo>
                  <a:lnTo>
                    <a:pt x="22756" y="33043"/>
                  </a:lnTo>
                  <a:lnTo>
                    <a:pt x="32207" y="39950"/>
                  </a:lnTo>
                  <a:lnTo>
                    <a:pt x="40843" y="47802"/>
                  </a:lnTo>
                  <a:lnTo>
                    <a:pt x="45003" y="36893"/>
                  </a:lnTo>
                  <a:lnTo>
                    <a:pt x="50214" y="26382"/>
                  </a:lnTo>
                  <a:lnTo>
                    <a:pt x="56604" y="16593"/>
                  </a:lnTo>
                  <a:lnTo>
                    <a:pt x="64300" y="7848"/>
                  </a:lnTo>
                  <a:lnTo>
                    <a:pt x="62420" y="0"/>
                  </a:lnTo>
                  <a:close/>
                </a:path>
              </a:pathLst>
            </a:custGeom>
            <a:solidFill>
              <a:srgbClr val="B52025"/>
            </a:solidFill>
          </p:spPr>
          <p:txBody>
            <a:bodyPr wrap="square" lIns="0" tIns="0" rIns="0" bIns="0" rtlCol="0"/>
            <a:lstStyle/>
            <a:p>
              <a:endParaRPr/>
            </a:p>
          </p:txBody>
        </p:sp>
        <p:sp>
          <p:nvSpPr>
            <p:cNvPr id="106" name="object 106"/>
            <p:cNvSpPr/>
            <p:nvPr/>
          </p:nvSpPr>
          <p:spPr>
            <a:xfrm>
              <a:off x="3702850" y="3836479"/>
              <a:ext cx="962025" cy="172085"/>
            </a:xfrm>
            <a:custGeom>
              <a:avLst/>
              <a:gdLst/>
              <a:ahLst/>
              <a:cxnLst/>
              <a:rect l="l" t="t" r="r" b="b"/>
              <a:pathLst>
                <a:path w="962025" h="172085">
                  <a:moveTo>
                    <a:pt x="0" y="0"/>
                  </a:moveTo>
                  <a:lnTo>
                    <a:pt x="32596" y="37183"/>
                  </a:lnTo>
                  <a:lnTo>
                    <a:pt x="69401" y="68889"/>
                  </a:lnTo>
                  <a:lnTo>
                    <a:pt x="109766" y="95501"/>
                  </a:lnTo>
                  <a:lnTo>
                    <a:pt x="153042" y="117404"/>
                  </a:lnTo>
                  <a:lnTo>
                    <a:pt x="198581" y="134984"/>
                  </a:lnTo>
                  <a:lnTo>
                    <a:pt x="245736" y="148626"/>
                  </a:lnTo>
                  <a:lnTo>
                    <a:pt x="293858" y="158715"/>
                  </a:lnTo>
                  <a:lnTo>
                    <a:pt x="342299" y="165636"/>
                  </a:lnTo>
                  <a:lnTo>
                    <a:pt x="390410" y="169773"/>
                  </a:lnTo>
                  <a:lnTo>
                    <a:pt x="440944" y="171626"/>
                  </a:lnTo>
                  <a:lnTo>
                    <a:pt x="491667" y="171071"/>
                  </a:lnTo>
                  <a:lnTo>
                    <a:pt x="542381" y="168037"/>
                  </a:lnTo>
                  <a:lnTo>
                    <a:pt x="592886" y="162451"/>
                  </a:lnTo>
                  <a:lnTo>
                    <a:pt x="642986" y="154240"/>
                  </a:lnTo>
                  <a:lnTo>
                    <a:pt x="692480" y="143332"/>
                  </a:lnTo>
                  <a:lnTo>
                    <a:pt x="741172" y="129654"/>
                  </a:lnTo>
                  <a:lnTo>
                    <a:pt x="797947" y="109905"/>
                  </a:lnTo>
                  <a:lnTo>
                    <a:pt x="853274" y="86385"/>
                  </a:lnTo>
                  <a:lnTo>
                    <a:pt x="907592" y="60594"/>
                  </a:lnTo>
                  <a:lnTo>
                    <a:pt x="934702" y="47591"/>
                  </a:lnTo>
                  <a:lnTo>
                    <a:pt x="961834" y="34632"/>
                  </a:lnTo>
                </a:path>
              </a:pathLst>
            </a:custGeom>
            <a:ln w="6350">
              <a:solidFill>
                <a:srgbClr val="41B649"/>
              </a:solidFill>
            </a:ln>
          </p:spPr>
          <p:txBody>
            <a:bodyPr wrap="square" lIns="0" tIns="0" rIns="0" bIns="0" rtlCol="0"/>
            <a:lstStyle/>
            <a:p>
              <a:endParaRPr/>
            </a:p>
          </p:txBody>
        </p:sp>
        <p:sp>
          <p:nvSpPr>
            <p:cNvPr id="107" name="object 107"/>
            <p:cNvSpPr/>
            <p:nvPr/>
          </p:nvSpPr>
          <p:spPr>
            <a:xfrm>
              <a:off x="4621758" y="3852506"/>
              <a:ext cx="51435" cy="61594"/>
            </a:xfrm>
            <a:custGeom>
              <a:avLst/>
              <a:gdLst/>
              <a:ahLst/>
              <a:cxnLst/>
              <a:rect l="l" t="t" r="r" b="b"/>
              <a:pathLst>
                <a:path w="51435" h="61595">
                  <a:moveTo>
                    <a:pt x="7277" y="0"/>
                  </a:moveTo>
                  <a:lnTo>
                    <a:pt x="41605" y="19240"/>
                  </a:lnTo>
                  <a:lnTo>
                    <a:pt x="36519" y="29114"/>
                  </a:lnTo>
                  <a:lnTo>
                    <a:pt x="32569" y="39474"/>
                  </a:lnTo>
                  <a:lnTo>
                    <a:pt x="29657" y="50258"/>
                  </a:lnTo>
                  <a:lnTo>
                    <a:pt x="27686" y="61404"/>
                  </a:lnTo>
                  <a:lnTo>
                    <a:pt x="34848" y="58000"/>
                  </a:lnTo>
                  <a:lnTo>
                    <a:pt x="37005" y="46543"/>
                  </a:lnTo>
                  <a:lnTo>
                    <a:pt x="40554" y="35409"/>
                  </a:lnTo>
                  <a:lnTo>
                    <a:pt x="45346" y="24734"/>
                  </a:lnTo>
                  <a:lnTo>
                    <a:pt x="51231" y="14655"/>
                  </a:lnTo>
                  <a:lnTo>
                    <a:pt x="39695" y="12849"/>
                  </a:lnTo>
                  <a:lnTo>
                    <a:pt x="28330" y="9932"/>
                  </a:lnTo>
                  <a:lnTo>
                    <a:pt x="17427" y="5713"/>
                  </a:lnTo>
                  <a:lnTo>
                    <a:pt x="7277" y="0"/>
                  </a:lnTo>
                  <a:close/>
                </a:path>
              </a:pathLst>
            </a:custGeom>
            <a:solidFill>
              <a:srgbClr val="41B649"/>
            </a:solidFill>
          </p:spPr>
          <p:txBody>
            <a:bodyPr wrap="square" lIns="0" tIns="0" rIns="0" bIns="0" rtlCol="0"/>
            <a:lstStyle/>
            <a:p>
              <a:endParaRPr/>
            </a:p>
          </p:txBody>
        </p:sp>
        <p:sp>
          <p:nvSpPr>
            <p:cNvPr id="108" name="object 108"/>
            <p:cNvSpPr/>
            <p:nvPr/>
          </p:nvSpPr>
          <p:spPr>
            <a:xfrm>
              <a:off x="3635552" y="4114507"/>
              <a:ext cx="38100" cy="379095"/>
            </a:xfrm>
            <a:custGeom>
              <a:avLst/>
              <a:gdLst/>
              <a:ahLst/>
              <a:cxnLst/>
              <a:rect l="l" t="t" r="r" b="b"/>
              <a:pathLst>
                <a:path w="38100" h="379095">
                  <a:moveTo>
                    <a:pt x="0" y="0"/>
                  </a:moveTo>
                  <a:lnTo>
                    <a:pt x="7400" y="2482"/>
                  </a:lnTo>
                  <a:lnTo>
                    <a:pt x="13452" y="9250"/>
                  </a:lnTo>
                  <a:lnTo>
                    <a:pt x="17537" y="19282"/>
                  </a:lnTo>
                  <a:lnTo>
                    <a:pt x="19037" y="31559"/>
                  </a:lnTo>
                  <a:lnTo>
                    <a:pt x="19037" y="157848"/>
                  </a:lnTo>
                  <a:lnTo>
                    <a:pt x="20530" y="170135"/>
                  </a:lnTo>
                  <a:lnTo>
                    <a:pt x="24601" y="180152"/>
                  </a:lnTo>
                  <a:lnTo>
                    <a:pt x="30636" y="186898"/>
                  </a:lnTo>
                  <a:lnTo>
                    <a:pt x="38023" y="189369"/>
                  </a:lnTo>
                  <a:lnTo>
                    <a:pt x="30636" y="191852"/>
                  </a:lnTo>
                  <a:lnTo>
                    <a:pt x="24601" y="198623"/>
                  </a:lnTo>
                  <a:lnTo>
                    <a:pt x="20530" y="208663"/>
                  </a:lnTo>
                  <a:lnTo>
                    <a:pt x="19037" y="220954"/>
                  </a:lnTo>
                  <a:lnTo>
                    <a:pt x="19037" y="347218"/>
                  </a:lnTo>
                  <a:lnTo>
                    <a:pt x="17537" y="359522"/>
                  </a:lnTo>
                  <a:lnTo>
                    <a:pt x="13452" y="369565"/>
                  </a:lnTo>
                  <a:lnTo>
                    <a:pt x="7400" y="376334"/>
                  </a:lnTo>
                  <a:lnTo>
                    <a:pt x="0" y="378815"/>
                  </a:lnTo>
                </a:path>
              </a:pathLst>
            </a:custGeom>
            <a:ln w="6350">
              <a:solidFill>
                <a:srgbClr val="808080"/>
              </a:solidFill>
            </a:ln>
          </p:spPr>
          <p:txBody>
            <a:bodyPr wrap="square" lIns="0" tIns="0" rIns="0" bIns="0" rtlCol="0"/>
            <a:lstStyle/>
            <a:p>
              <a:endParaRPr/>
            </a:p>
          </p:txBody>
        </p:sp>
        <p:sp>
          <p:nvSpPr>
            <p:cNvPr id="109" name="object 109"/>
            <p:cNvSpPr/>
            <p:nvPr/>
          </p:nvSpPr>
          <p:spPr>
            <a:xfrm>
              <a:off x="3706685" y="3907497"/>
              <a:ext cx="1447165" cy="558800"/>
            </a:xfrm>
            <a:custGeom>
              <a:avLst/>
              <a:gdLst/>
              <a:ahLst/>
              <a:cxnLst/>
              <a:rect l="l" t="t" r="r" b="b"/>
              <a:pathLst>
                <a:path w="1447164" h="558800">
                  <a:moveTo>
                    <a:pt x="0" y="410781"/>
                  </a:moveTo>
                  <a:lnTo>
                    <a:pt x="42722" y="444683"/>
                  </a:lnTo>
                  <a:lnTo>
                    <a:pt x="88799" y="474615"/>
                  </a:lnTo>
                  <a:lnTo>
                    <a:pt x="137508" y="500408"/>
                  </a:lnTo>
                  <a:lnTo>
                    <a:pt x="188129" y="521888"/>
                  </a:lnTo>
                  <a:lnTo>
                    <a:pt x="239941" y="538886"/>
                  </a:lnTo>
                  <a:lnTo>
                    <a:pt x="288309" y="549916"/>
                  </a:lnTo>
                  <a:lnTo>
                    <a:pt x="337297" y="556229"/>
                  </a:lnTo>
                  <a:lnTo>
                    <a:pt x="386635" y="558220"/>
                  </a:lnTo>
                  <a:lnTo>
                    <a:pt x="436051" y="556281"/>
                  </a:lnTo>
                  <a:lnTo>
                    <a:pt x="485275" y="550806"/>
                  </a:lnTo>
                  <a:lnTo>
                    <a:pt x="534035" y="542188"/>
                  </a:lnTo>
                  <a:lnTo>
                    <a:pt x="581362" y="531140"/>
                  </a:lnTo>
                  <a:lnTo>
                    <a:pt x="628014" y="517888"/>
                  </a:lnTo>
                  <a:lnTo>
                    <a:pt x="673999" y="502585"/>
                  </a:lnTo>
                  <a:lnTo>
                    <a:pt x="719326" y="485385"/>
                  </a:lnTo>
                  <a:lnTo>
                    <a:pt x="764003" y="466444"/>
                  </a:lnTo>
                  <a:lnTo>
                    <a:pt x="808040" y="445914"/>
                  </a:lnTo>
                  <a:lnTo>
                    <a:pt x="851445" y="423950"/>
                  </a:lnTo>
                  <a:lnTo>
                    <a:pt x="894227" y="400706"/>
                  </a:lnTo>
                  <a:lnTo>
                    <a:pt x="936396" y="376335"/>
                  </a:lnTo>
                  <a:lnTo>
                    <a:pt x="977959" y="350993"/>
                  </a:lnTo>
                  <a:lnTo>
                    <a:pt x="1018926" y="324833"/>
                  </a:lnTo>
                  <a:lnTo>
                    <a:pt x="1059307" y="298009"/>
                  </a:lnTo>
                  <a:lnTo>
                    <a:pt x="1099108" y="270675"/>
                  </a:lnTo>
                  <a:lnTo>
                    <a:pt x="1139360" y="242968"/>
                  </a:lnTo>
                  <a:lnTo>
                    <a:pt x="1179802" y="215479"/>
                  </a:lnTo>
                  <a:lnTo>
                    <a:pt x="1220171" y="187872"/>
                  </a:lnTo>
                  <a:lnTo>
                    <a:pt x="1260206" y="159811"/>
                  </a:lnTo>
                  <a:lnTo>
                    <a:pt x="1299645" y="130960"/>
                  </a:lnTo>
                  <a:lnTo>
                    <a:pt x="1338227" y="100983"/>
                  </a:lnTo>
                  <a:lnTo>
                    <a:pt x="1375689" y="69545"/>
                  </a:lnTo>
                  <a:lnTo>
                    <a:pt x="1412309" y="35772"/>
                  </a:lnTo>
                  <a:lnTo>
                    <a:pt x="1429917" y="18149"/>
                  </a:lnTo>
                  <a:lnTo>
                    <a:pt x="1446987" y="0"/>
                  </a:lnTo>
                </a:path>
              </a:pathLst>
            </a:custGeom>
            <a:ln w="6350">
              <a:solidFill>
                <a:srgbClr val="27276D"/>
              </a:solidFill>
            </a:ln>
          </p:spPr>
          <p:txBody>
            <a:bodyPr wrap="square" lIns="0" tIns="0" rIns="0" bIns="0" rtlCol="0"/>
            <a:lstStyle/>
            <a:p>
              <a:endParaRPr/>
            </a:p>
          </p:txBody>
        </p:sp>
        <p:sp>
          <p:nvSpPr>
            <p:cNvPr id="110" name="object 110"/>
            <p:cNvSpPr/>
            <p:nvPr/>
          </p:nvSpPr>
          <p:spPr>
            <a:xfrm>
              <a:off x="5108206" y="3900703"/>
              <a:ext cx="53340" cy="52705"/>
            </a:xfrm>
            <a:custGeom>
              <a:avLst/>
              <a:gdLst/>
              <a:ahLst/>
              <a:cxnLst/>
              <a:rect l="l" t="t" r="r" b="b"/>
              <a:pathLst>
                <a:path w="53339" h="52704">
                  <a:moveTo>
                    <a:pt x="51650" y="0"/>
                  </a:moveTo>
                  <a:lnTo>
                    <a:pt x="40286" y="2691"/>
                  </a:lnTo>
                  <a:lnTo>
                    <a:pt x="28665" y="4287"/>
                  </a:lnTo>
                  <a:lnTo>
                    <a:pt x="16980" y="4505"/>
                  </a:lnTo>
                  <a:lnTo>
                    <a:pt x="5422" y="3060"/>
                  </a:lnTo>
                  <a:lnTo>
                    <a:pt x="0" y="9029"/>
                  </a:lnTo>
                  <a:lnTo>
                    <a:pt x="11078" y="10361"/>
                  </a:lnTo>
                  <a:lnTo>
                    <a:pt x="22266" y="10656"/>
                  </a:lnTo>
                  <a:lnTo>
                    <a:pt x="33439" y="9849"/>
                  </a:lnTo>
                  <a:lnTo>
                    <a:pt x="44475" y="7874"/>
                  </a:lnTo>
                  <a:lnTo>
                    <a:pt x="43503" y="18940"/>
                  </a:lnTo>
                  <a:lnTo>
                    <a:pt x="43768" y="30027"/>
                  </a:lnTo>
                  <a:lnTo>
                    <a:pt x="45155" y="41112"/>
                  </a:lnTo>
                  <a:lnTo>
                    <a:pt x="47548" y="52171"/>
                  </a:lnTo>
                  <a:lnTo>
                    <a:pt x="52882" y="46316"/>
                  </a:lnTo>
                  <a:lnTo>
                    <a:pt x="50541" y="34899"/>
                  </a:lnTo>
                  <a:lnTo>
                    <a:pt x="49614" y="23248"/>
                  </a:lnTo>
                  <a:lnTo>
                    <a:pt x="50012" y="11553"/>
                  </a:lnTo>
                  <a:lnTo>
                    <a:pt x="51650" y="0"/>
                  </a:lnTo>
                  <a:close/>
                </a:path>
              </a:pathLst>
            </a:custGeom>
            <a:solidFill>
              <a:srgbClr val="27276D"/>
            </a:solidFill>
          </p:spPr>
          <p:txBody>
            <a:bodyPr wrap="square" lIns="0" tIns="0" rIns="0" bIns="0" rtlCol="0"/>
            <a:lstStyle/>
            <a:p>
              <a:endParaRPr/>
            </a:p>
          </p:txBody>
        </p:sp>
      </p:grpSp>
      <p:sp>
        <p:nvSpPr>
          <p:cNvPr id="111" name="object 111"/>
          <p:cNvSpPr txBox="1"/>
          <p:nvPr/>
        </p:nvSpPr>
        <p:spPr>
          <a:xfrm>
            <a:off x="3440135" y="2926361"/>
            <a:ext cx="1576830" cy="138499"/>
          </a:xfrm>
          <a:prstGeom prst="rect">
            <a:avLst/>
          </a:prstGeom>
        </p:spPr>
        <p:txBody>
          <a:bodyPr vert="horz" wrap="square" lIns="0" tIns="15240" rIns="0" bIns="0" rtlCol="0">
            <a:spAutoFit/>
          </a:bodyPr>
          <a:lstStyle/>
          <a:p>
            <a:pPr marL="12700">
              <a:lnSpc>
                <a:spcPct val="100000"/>
              </a:lnSpc>
              <a:spcBef>
                <a:spcPts val="120"/>
              </a:spcBef>
            </a:pPr>
            <a:r>
              <a:rPr sz="800" spc="35" dirty="0">
                <a:solidFill>
                  <a:srgbClr val="010202"/>
                </a:solidFill>
                <a:latin typeface="Calibri"/>
                <a:cs typeface="Calibri"/>
              </a:rPr>
              <a:t>W</a:t>
            </a:r>
            <a:r>
              <a:rPr sz="800" spc="10" dirty="0">
                <a:solidFill>
                  <a:srgbClr val="010202"/>
                </a:solidFill>
                <a:latin typeface="Calibri"/>
                <a:cs typeface="Calibri"/>
              </a:rPr>
              <a:t>ind</a:t>
            </a:r>
            <a:r>
              <a:rPr sz="800" spc="5" dirty="0">
                <a:solidFill>
                  <a:srgbClr val="010202"/>
                </a:solidFill>
                <a:latin typeface="Calibri"/>
                <a:cs typeface="Calibri"/>
              </a:rPr>
              <a:t>o</a:t>
            </a:r>
            <a:r>
              <a:rPr sz="800" spc="-15" dirty="0">
                <a:solidFill>
                  <a:srgbClr val="010202"/>
                </a:solidFill>
                <a:latin typeface="Calibri"/>
                <a:cs typeface="Calibri"/>
              </a:rPr>
              <a:t>w</a:t>
            </a:r>
            <a:r>
              <a:rPr sz="800" spc="5" dirty="0">
                <a:solidFill>
                  <a:srgbClr val="010202"/>
                </a:solidFill>
                <a:latin typeface="Calibri"/>
                <a:cs typeface="Calibri"/>
              </a:rPr>
              <a:t> </a:t>
            </a:r>
            <a:r>
              <a:rPr sz="800" spc="-20" dirty="0">
                <a:solidFill>
                  <a:srgbClr val="010202"/>
                </a:solidFill>
                <a:latin typeface="Calibri"/>
                <a:cs typeface="Calibri"/>
              </a:rPr>
              <a:t>2</a:t>
            </a:r>
            <a:r>
              <a:rPr sz="800" spc="-15" dirty="0">
                <a:solidFill>
                  <a:srgbClr val="010202"/>
                </a:solidFill>
                <a:latin typeface="Calibri"/>
                <a:cs typeface="Calibri"/>
              </a:rPr>
              <a:t>0</a:t>
            </a:r>
            <a:r>
              <a:rPr sz="800" spc="-20" dirty="0">
                <a:solidFill>
                  <a:srgbClr val="010202"/>
                </a:solidFill>
                <a:latin typeface="Calibri"/>
                <a:cs typeface="Calibri"/>
              </a:rPr>
              <a:t> </a:t>
            </a:r>
            <a:r>
              <a:rPr sz="700" spc="30" dirty="0">
                <a:solidFill>
                  <a:srgbClr val="010202"/>
                </a:solidFill>
                <a:latin typeface="Lucida Sans Unicode"/>
                <a:cs typeface="Lucida Sans Unicode"/>
              </a:rPr>
              <a:t>×</a:t>
            </a:r>
            <a:r>
              <a:rPr sz="700" spc="-60" dirty="0">
                <a:solidFill>
                  <a:srgbClr val="010202"/>
                </a:solidFill>
                <a:latin typeface="Lucida Sans Unicode"/>
                <a:cs typeface="Lucida Sans Unicode"/>
              </a:rPr>
              <a:t> </a:t>
            </a:r>
            <a:r>
              <a:rPr sz="800" spc="-15" dirty="0">
                <a:solidFill>
                  <a:srgbClr val="010202"/>
                </a:solidFill>
                <a:latin typeface="Calibri"/>
                <a:cs typeface="Calibri"/>
              </a:rPr>
              <a:t>20</a:t>
            </a:r>
            <a:r>
              <a:rPr sz="800" spc="5" dirty="0">
                <a:solidFill>
                  <a:srgbClr val="010202"/>
                </a:solidFill>
                <a:latin typeface="Calibri"/>
                <a:cs typeface="Calibri"/>
              </a:rPr>
              <a:t> </a:t>
            </a:r>
            <a:r>
              <a:rPr sz="800" spc="25" dirty="0">
                <a:solidFill>
                  <a:srgbClr val="010202"/>
                </a:solidFill>
                <a:latin typeface="Calibri"/>
                <a:cs typeface="Calibri"/>
              </a:rPr>
              <a:t>pi</a:t>
            </a:r>
            <a:r>
              <a:rPr sz="800" spc="5" dirty="0">
                <a:solidFill>
                  <a:srgbClr val="010202"/>
                </a:solidFill>
                <a:latin typeface="Calibri"/>
                <a:cs typeface="Calibri"/>
              </a:rPr>
              <a:t>x</a:t>
            </a:r>
            <a:r>
              <a:rPr sz="800" spc="-20" dirty="0">
                <a:solidFill>
                  <a:srgbClr val="010202"/>
                </a:solidFill>
                <a:latin typeface="Calibri"/>
                <a:cs typeface="Calibri"/>
              </a:rPr>
              <a:t>els</a:t>
            </a:r>
            <a:endParaRPr sz="800">
              <a:latin typeface="Calibri"/>
              <a:cs typeface="Calibri"/>
            </a:endParaRPr>
          </a:p>
        </p:txBody>
      </p:sp>
      <p:sp>
        <p:nvSpPr>
          <p:cNvPr id="112" name="object 112"/>
          <p:cNvSpPr txBox="1"/>
          <p:nvPr/>
        </p:nvSpPr>
        <p:spPr>
          <a:xfrm>
            <a:off x="6101831" y="2518120"/>
            <a:ext cx="2675128" cy="135935"/>
          </a:xfrm>
          <a:prstGeom prst="rect">
            <a:avLst/>
          </a:prstGeom>
        </p:spPr>
        <p:txBody>
          <a:bodyPr vert="horz" wrap="square" lIns="0" tIns="12700" rIns="0" bIns="0" rtlCol="0">
            <a:spAutoFit/>
          </a:bodyPr>
          <a:lstStyle/>
          <a:p>
            <a:pPr marL="38100">
              <a:lnSpc>
                <a:spcPct val="100000"/>
              </a:lnSpc>
              <a:spcBef>
                <a:spcPts val="100"/>
              </a:spcBef>
            </a:pPr>
            <a:r>
              <a:rPr sz="800" i="1" spc="95" dirty="0">
                <a:solidFill>
                  <a:srgbClr val="010202"/>
                </a:solidFill>
                <a:latin typeface="Calibri"/>
                <a:cs typeface="Calibri"/>
              </a:rPr>
              <a:t>X</a:t>
            </a:r>
            <a:r>
              <a:rPr sz="800" i="1" spc="80" dirty="0">
                <a:solidFill>
                  <a:srgbClr val="010202"/>
                </a:solidFill>
                <a:latin typeface="Calibri"/>
                <a:cs typeface="Calibri"/>
              </a:rPr>
              <a:t> </a:t>
            </a:r>
            <a:r>
              <a:rPr sz="700" spc="-130" dirty="0">
                <a:solidFill>
                  <a:srgbClr val="010202"/>
                </a:solidFill>
                <a:latin typeface="Lucida Sans Unicode"/>
                <a:cs typeface="Lucida Sans Unicode"/>
              </a:rPr>
              <a:t></a:t>
            </a:r>
            <a:r>
              <a:rPr sz="700" spc="-25" dirty="0">
                <a:solidFill>
                  <a:srgbClr val="010202"/>
                </a:solidFill>
                <a:latin typeface="Lucida Sans Unicode"/>
                <a:cs typeface="Lucida Sans Unicode"/>
              </a:rPr>
              <a:t> </a:t>
            </a:r>
            <a:r>
              <a:rPr sz="800" spc="50" dirty="0">
                <a:solidFill>
                  <a:srgbClr val="010202"/>
                </a:solidFill>
                <a:latin typeface="Calibri"/>
                <a:cs typeface="Calibri"/>
              </a:rPr>
              <a:t>(</a:t>
            </a:r>
            <a:r>
              <a:rPr sz="800" i="1" spc="30" dirty="0">
                <a:solidFill>
                  <a:srgbClr val="7B1315"/>
                </a:solidFill>
                <a:latin typeface="Calibri"/>
                <a:cs typeface="Calibri"/>
              </a:rPr>
              <a:t>x</a:t>
            </a:r>
            <a:r>
              <a:rPr sz="900" spc="44" baseline="-9259" dirty="0">
                <a:solidFill>
                  <a:srgbClr val="7B1315"/>
                </a:solidFill>
                <a:latin typeface="Calibri"/>
                <a:cs typeface="Calibri"/>
              </a:rPr>
              <a:t>1</a:t>
            </a:r>
            <a:r>
              <a:rPr sz="800" spc="-10" dirty="0">
                <a:solidFill>
                  <a:srgbClr val="7B1315"/>
                </a:solidFill>
                <a:latin typeface="Calibri"/>
                <a:cs typeface="Calibri"/>
              </a:rPr>
              <a:t>,</a:t>
            </a:r>
            <a:r>
              <a:rPr sz="800" spc="-65" dirty="0">
                <a:solidFill>
                  <a:srgbClr val="7B1315"/>
                </a:solidFill>
                <a:latin typeface="Calibri"/>
                <a:cs typeface="Calibri"/>
              </a:rPr>
              <a:t> </a:t>
            </a:r>
            <a:r>
              <a:rPr sz="800" i="1" spc="100" dirty="0">
                <a:solidFill>
                  <a:srgbClr val="7B1315"/>
                </a:solidFill>
                <a:latin typeface="Calibri"/>
                <a:cs typeface="Calibri"/>
              </a:rPr>
              <a:t>..</a:t>
            </a:r>
            <a:r>
              <a:rPr sz="800" i="1" spc="-15" dirty="0">
                <a:solidFill>
                  <a:srgbClr val="7B1315"/>
                </a:solidFill>
                <a:latin typeface="Calibri"/>
                <a:cs typeface="Calibri"/>
              </a:rPr>
              <a:t>.</a:t>
            </a:r>
            <a:r>
              <a:rPr sz="800" i="1" spc="-65" dirty="0">
                <a:solidFill>
                  <a:srgbClr val="7B1315"/>
                </a:solidFill>
                <a:latin typeface="Calibri"/>
                <a:cs typeface="Calibri"/>
              </a:rPr>
              <a:t> </a:t>
            </a:r>
            <a:r>
              <a:rPr sz="800" spc="-10" dirty="0">
                <a:solidFill>
                  <a:srgbClr val="7B1315"/>
                </a:solidFill>
                <a:latin typeface="Calibri"/>
                <a:cs typeface="Calibri"/>
              </a:rPr>
              <a:t>,</a:t>
            </a:r>
            <a:r>
              <a:rPr sz="800" spc="-65" dirty="0">
                <a:solidFill>
                  <a:srgbClr val="7B1315"/>
                </a:solidFill>
                <a:latin typeface="Calibri"/>
                <a:cs typeface="Calibri"/>
              </a:rPr>
              <a:t> </a:t>
            </a:r>
            <a:r>
              <a:rPr sz="800" i="1" spc="30" dirty="0">
                <a:solidFill>
                  <a:srgbClr val="7B1315"/>
                </a:solidFill>
                <a:latin typeface="Calibri"/>
                <a:cs typeface="Calibri"/>
              </a:rPr>
              <a:t>x</a:t>
            </a:r>
            <a:r>
              <a:rPr sz="900" spc="44" baseline="-9259" dirty="0">
                <a:solidFill>
                  <a:srgbClr val="7B1315"/>
                </a:solidFill>
                <a:latin typeface="Calibri"/>
                <a:cs typeface="Calibri"/>
              </a:rPr>
              <a:t>4</a:t>
            </a:r>
            <a:r>
              <a:rPr sz="800" spc="-10" dirty="0">
                <a:solidFill>
                  <a:srgbClr val="010202"/>
                </a:solidFill>
                <a:latin typeface="Calibri"/>
                <a:cs typeface="Calibri"/>
              </a:rPr>
              <a:t>,</a:t>
            </a:r>
            <a:r>
              <a:rPr sz="800" spc="-65" dirty="0">
                <a:solidFill>
                  <a:srgbClr val="010202"/>
                </a:solidFill>
                <a:latin typeface="Calibri"/>
                <a:cs typeface="Calibri"/>
              </a:rPr>
              <a:t> </a:t>
            </a:r>
            <a:r>
              <a:rPr sz="800" i="1" spc="30" dirty="0">
                <a:solidFill>
                  <a:srgbClr val="41B649"/>
                </a:solidFill>
                <a:latin typeface="Calibri"/>
                <a:cs typeface="Calibri"/>
              </a:rPr>
              <a:t>x</a:t>
            </a:r>
            <a:r>
              <a:rPr sz="900" spc="44" baseline="-9259" dirty="0">
                <a:solidFill>
                  <a:srgbClr val="41B649"/>
                </a:solidFill>
                <a:latin typeface="Calibri"/>
                <a:cs typeface="Calibri"/>
              </a:rPr>
              <a:t>5</a:t>
            </a:r>
            <a:r>
              <a:rPr sz="800" spc="-10" dirty="0">
                <a:solidFill>
                  <a:srgbClr val="41B649"/>
                </a:solidFill>
                <a:latin typeface="Calibri"/>
                <a:cs typeface="Calibri"/>
              </a:rPr>
              <a:t>,</a:t>
            </a:r>
            <a:r>
              <a:rPr sz="800" spc="-65" dirty="0">
                <a:solidFill>
                  <a:srgbClr val="41B649"/>
                </a:solidFill>
                <a:latin typeface="Calibri"/>
                <a:cs typeface="Calibri"/>
              </a:rPr>
              <a:t> </a:t>
            </a:r>
            <a:r>
              <a:rPr sz="800" i="1" spc="100" dirty="0">
                <a:solidFill>
                  <a:srgbClr val="41B649"/>
                </a:solidFill>
                <a:latin typeface="Calibri"/>
                <a:cs typeface="Calibri"/>
              </a:rPr>
              <a:t>..</a:t>
            </a:r>
            <a:r>
              <a:rPr sz="800" i="1" spc="-15" dirty="0">
                <a:solidFill>
                  <a:srgbClr val="41B649"/>
                </a:solidFill>
                <a:latin typeface="Calibri"/>
                <a:cs typeface="Calibri"/>
              </a:rPr>
              <a:t>.</a:t>
            </a:r>
            <a:r>
              <a:rPr sz="800" i="1" spc="-65" dirty="0">
                <a:solidFill>
                  <a:srgbClr val="41B649"/>
                </a:solidFill>
                <a:latin typeface="Calibri"/>
                <a:cs typeface="Calibri"/>
              </a:rPr>
              <a:t> </a:t>
            </a:r>
            <a:r>
              <a:rPr sz="800" spc="-10" dirty="0">
                <a:solidFill>
                  <a:srgbClr val="41B649"/>
                </a:solidFill>
                <a:latin typeface="Calibri"/>
                <a:cs typeface="Calibri"/>
              </a:rPr>
              <a:t>,</a:t>
            </a:r>
            <a:r>
              <a:rPr sz="800" spc="-65" dirty="0">
                <a:solidFill>
                  <a:srgbClr val="41B649"/>
                </a:solidFill>
                <a:latin typeface="Calibri"/>
                <a:cs typeface="Calibri"/>
              </a:rPr>
              <a:t> </a:t>
            </a:r>
            <a:r>
              <a:rPr sz="800" i="1" spc="30" dirty="0">
                <a:solidFill>
                  <a:srgbClr val="41B649"/>
                </a:solidFill>
                <a:latin typeface="Calibri"/>
                <a:cs typeface="Calibri"/>
              </a:rPr>
              <a:t>x</a:t>
            </a:r>
            <a:r>
              <a:rPr sz="900" spc="-30" baseline="-9259" dirty="0">
                <a:solidFill>
                  <a:srgbClr val="41B649"/>
                </a:solidFill>
                <a:latin typeface="Calibri"/>
                <a:cs typeface="Calibri"/>
              </a:rPr>
              <a:t>2</a:t>
            </a:r>
            <a:r>
              <a:rPr sz="900" spc="44" baseline="-9259" dirty="0">
                <a:solidFill>
                  <a:srgbClr val="41B649"/>
                </a:solidFill>
                <a:latin typeface="Calibri"/>
                <a:cs typeface="Calibri"/>
              </a:rPr>
              <a:t>0</a:t>
            </a:r>
            <a:r>
              <a:rPr sz="800" spc="-10" dirty="0">
                <a:solidFill>
                  <a:srgbClr val="010202"/>
                </a:solidFill>
                <a:latin typeface="Calibri"/>
                <a:cs typeface="Calibri"/>
              </a:rPr>
              <a:t>,</a:t>
            </a:r>
            <a:r>
              <a:rPr sz="800" spc="-65" dirty="0">
                <a:solidFill>
                  <a:srgbClr val="010202"/>
                </a:solidFill>
                <a:latin typeface="Calibri"/>
                <a:cs typeface="Calibri"/>
              </a:rPr>
              <a:t> </a:t>
            </a:r>
            <a:r>
              <a:rPr sz="800" i="1" spc="30" dirty="0">
                <a:solidFill>
                  <a:srgbClr val="27276D"/>
                </a:solidFill>
                <a:latin typeface="Calibri"/>
                <a:cs typeface="Calibri"/>
              </a:rPr>
              <a:t>x</a:t>
            </a:r>
            <a:r>
              <a:rPr sz="900" spc="-30" baseline="-9259" dirty="0">
                <a:solidFill>
                  <a:srgbClr val="27276D"/>
                </a:solidFill>
                <a:latin typeface="Calibri"/>
                <a:cs typeface="Calibri"/>
              </a:rPr>
              <a:t>2</a:t>
            </a:r>
            <a:r>
              <a:rPr sz="900" spc="44" baseline="-9259" dirty="0">
                <a:solidFill>
                  <a:srgbClr val="27276D"/>
                </a:solidFill>
                <a:latin typeface="Calibri"/>
                <a:cs typeface="Calibri"/>
              </a:rPr>
              <a:t>1</a:t>
            </a:r>
            <a:r>
              <a:rPr sz="800" spc="-10" dirty="0">
                <a:solidFill>
                  <a:srgbClr val="27276D"/>
                </a:solidFill>
                <a:latin typeface="Calibri"/>
                <a:cs typeface="Calibri"/>
              </a:rPr>
              <a:t>,</a:t>
            </a:r>
            <a:r>
              <a:rPr sz="800" spc="-65" dirty="0">
                <a:solidFill>
                  <a:srgbClr val="27276D"/>
                </a:solidFill>
                <a:latin typeface="Calibri"/>
                <a:cs typeface="Calibri"/>
              </a:rPr>
              <a:t> </a:t>
            </a:r>
            <a:r>
              <a:rPr sz="800" i="1" spc="100" dirty="0">
                <a:solidFill>
                  <a:srgbClr val="27276D"/>
                </a:solidFill>
                <a:latin typeface="Calibri"/>
                <a:cs typeface="Calibri"/>
              </a:rPr>
              <a:t>..</a:t>
            </a:r>
            <a:r>
              <a:rPr sz="800" i="1" spc="-15" dirty="0">
                <a:solidFill>
                  <a:srgbClr val="27276D"/>
                </a:solidFill>
                <a:latin typeface="Calibri"/>
                <a:cs typeface="Calibri"/>
              </a:rPr>
              <a:t>.</a:t>
            </a:r>
            <a:r>
              <a:rPr sz="800" i="1" spc="-65" dirty="0">
                <a:solidFill>
                  <a:srgbClr val="27276D"/>
                </a:solidFill>
                <a:latin typeface="Calibri"/>
                <a:cs typeface="Calibri"/>
              </a:rPr>
              <a:t> </a:t>
            </a:r>
            <a:r>
              <a:rPr sz="800" spc="-10" dirty="0">
                <a:solidFill>
                  <a:srgbClr val="27276D"/>
                </a:solidFill>
                <a:latin typeface="Calibri"/>
                <a:cs typeface="Calibri"/>
              </a:rPr>
              <a:t>,</a:t>
            </a:r>
            <a:r>
              <a:rPr sz="800" spc="-65" dirty="0">
                <a:solidFill>
                  <a:srgbClr val="27276D"/>
                </a:solidFill>
                <a:latin typeface="Calibri"/>
                <a:cs typeface="Calibri"/>
              </a:rPr>
              <a:t> </a:t>
            </a:r>
            <a:r>
              <a:rPr sz="800" i="1" spc="30" dirty="0">
                <a:solidFill>
                  <a:srgbClr val="27276D"/>
                </a:solidFill>
                <a:latin typeface="Calibri"/>
                <a:cs typeface="Calibri"/>
              </a:rPr>
              <a:t>x</a:t>
            </a:r>
            <a:r>
              <a:rPr sz="900" spc="-30" baseline="-9259" dirty="0">
                <a:solidFill>
                  <a:srgbClr val="27276D"/>
                </a:solidFill>
                <a:latin typeface="Calibri"/>
                <a:cs typeface="Calibri"/>
              </a:rPr>
              <a:t>2</a:t>
            </a:r>
            <a:r>
              <a:rPr sz="900" spc="37" baseline="-9259" dirty="0">
                <a:solidFill>
                  <a:srgbClr val="27276D"/>
                </a:solidFill>
                <a:latin typeface="Calibri"/>
                <a:cs typeface="Calibri"/>
              </a:rPr>
              <a:t>5</a:t>
            </a:r>
            <a:r>
              <a:rPr sz="800" spc="50" dirty="0">
                <a:solidFill>
                  <a:srgbClr val="010202"/>
                </a:solidFill>
                <a:latin typeface="Calibri"/>
                <a:cs typeface="Calibri"/>
              </a:rPr>
              <a:t>)</a:t>
            </a:r>
            <a:endParaRPr sz="800">
              <a:latin typeface="Calibri"/>
              <a:cs typeface="Calibri"/>
            </a:endParaRPr>
          </a:p>
        </p:txBody>
      </p:sp>
      <p:sp>
        <p:nvSpPr>
          <p:cNvPr id="113" name="object 113"/>
          <p:cNvSpPr txBox="1"/>
          <p:nvPr/>
        </p:nvSpPr>
        <p:spPr>
          <a:xfrm>
            <a:off x="2525734" y="3266745"/>
            <a:ext cx="7132320" cy="373820"/>
          </a:xfrm>
          <a:prstGeom prst="rect">
            <a:avLst/>
          </a:prstGeom>
        </p:spPr>
        <p:txBody>
          <a:bodyPr vert="horz" wrap="square" lIns="0" tIns="12065" rIns="0" bIns="0" rtlCol="0">
            <a:spAutoFit/>
          </a:bodyPr>
          <a:lstStyle/>
          <a:p>
            <a:pPr marR="33655" algn="ctr">
              <a:lnSpc>
                <a:spcPct val="100000"/>
              </a:lnSpc>
              <a:spcBef>
                <a:spcPts val="95"/>
              </a:spcBef>
            </a:pPr>
            <a:r>
              <a:rPr sz="800" spc="30" dirty="0">
                <a:solidFill>
                  <a:srgbClr val="231F20"/>
                </a:solidFill>
                <a:latin typeface="Calibri"/>
                <a:cs typeface="Calibri"/>
              </a:rPr>
              <a:t>(b)</a:t>
            </a:r>
            <a:endParaRPr sz="800">
              <a:latin typeface="Calibri"/>
              <a:cs typeface="Calibri"/>
            </a:endParaRPr>
          </a:p>
          <a:p>
            <a:pPr>
              <a:lnSpc>
                <a:spcPct val="100000"/>
              </a:lnSpc>
              <a:spcBef>
                <a:spcPts val="5"/>
              </a:spcBef>
            </a:pPr>
            <a:endParaRPr sz="650">
              <a:latin typeface="Calibri"/>
              <a:cs typeface="Calibri"/>
            </a:endParaRPr>
          </a:p>
          <a:p>
            <a:pPr algn="ctr">
              <a:lnSpc>
                <a:spcPct val="100000"/>
              </a:lnSpc>
            </a:pPr>
            <a:r>
              <a:rPr sz="900" spc="25" dirty="0">
                <a:solidFill>
                  <a:srgbClr val="231F20"/>
                </a:solidFill>
                <a:latin typeface="Calibri"/>
                <a:cs typeface="Calibri"/>
              </a:rPr>
              <a:t>F</a:t>
            </a:r>
            <a:r>
              <a:rPr sz="900" cap="small" spc="100" dirty="0">
                <a:solidFill>
                  <a:srgbClr val="231F20"/>
                </a:solidFill>
                <a:latin typeface="Calibri"/>
                <a:cs typeface="Calibri"/>
              </a:rPr>
              <a:t>i</a:t>
            </a:r>
            <a:r>
              <a:rPr sz="900" spc="65" dirty="0">
                <a:solidFill>
                  <a:srgbClr val="231F20"/>
                </a:solidFill>
                <a:latin typeface="Calibri"/>
                <a:cs typeface="Calibri"/>
              </a:rPr>
              <a:t>g</a:t>
            </a:r>
            <a:r>
              <a:rPr sz="900" spc="50" dirty="0">
                <a:solidFill>
                  <a:srgbClr val="231F20"/>
                </a:solidFill>
                <a:latin typeface="Calibri"/>
                <a:cs typeface="Calibri"/>
              </a:rPr>
              <a:t>u</a:t>
            </a:r>
            <a:r>
              <a:rPr sz="900" cap="small" spc="70" dirty="0">
                <a:solidFill>
                  <a:srgbClr val="231F20"/>
                </a:solidFill>
                <a:latin typeface="Calibri"/>
                <a:cs typeface="Calibri"/>
              </a:rPr>
              <a:t>r</a:t>
            </a:r>
            <a:r>
              <a:rPr sz="900" cap="small" spc="85" dirty="0">
                <a:solidFill>
                  <a:srgbClr val="231F20"/>
                </a:solidFill>
                <a:latin typeface="Calibri"/>
                <a:cs typeface="Calibri"/>
              </a:rPr>
              <a:t>e</a:t>
            </a:r>
            <a:r>
              <a:rPr sz="900" dirty="0">
                <a:solidFill>
                  <a:srgbClr val="231F20"/>
                </a:solidFill>
                <a:latin typeface="Calibri"/>
                <a:cs typeface="Calibri"/>
              </a:rPr>
              <a:t> </a:t>
            </a:r>
            <a:r>
              <a:rPr sz="900" spc="-30" dirty="0">
                <a:solidFill>
                  <a:srgbClr val="231F20"/>
                </a:solidFill>
                <a:latin typeface="Calibri"/>
                <a:cs typeface="Calibri"/>
              </a:rPr>
              <a:t>3:</a:t>
            </a:r>
            <a:r>
              <a:rPr sz="900" dirty="0">
                <a:solidFill>
                  <a:srgbClr val="231F20"/>
                </a:solidFill>
                <a:latin typeface="Calibri"/>
                <a:cs typeface="Calibri"/>
              </a:rPr>
              <a:t> </a:t>
            </a:r>
            <a:r>
              <a:rPr sz="900" spc="25" dirty="0">
                <a:solidFill>
                  <a:srgbClr val="231F20"/>
                </a:solidFill>
                <a:latin typeface="Calibri"/>
                <a:cs typeface="Calibri"/>
              </a:rPr>
              <a:t>(a)</a:t>
            </a:r>
            <a:r>
              <a:rPr sz="900" dirty="0">
                <a:solidFill>
                  <a:srgbClr val="231F20"/>
                </a:solidFill>
                <a:latin typeface="Calibri"/>
                <a:cs typeface="Calibri"/>
              </a:rPr>
              <a:t> </a:t>
            </a:r>
            <a:r>
              <a:rPr sz="900" spc="100" dirty="0">
                <a:solidFill>
                  <a:srgbClr val="231F20"/>
                </a:solidFill>
                <a:latin typeface="Calibri"/>
                <a:cs typeface="Calibri"/>
              </a:rPr>
              <a:t>T</a:t>
            </a:r>
            <a:r>
              <a:rPr sz="900" spc="-35" dirty="0">
                <a:solidFill>
                  <a:srgbClr val="231F20"/>
                </a:solidFill>
                <a:latin typeface="Calibri"/>
                <a:cs typeface="Calibri"/>
              </a:rPr>
              <a:t>he</a:t>
            </a:r>
            <a:r>
              <a:rPr sz="900" dirty="0">
                <a:solidFill>
                  <a:srgbClr val="231F20"/>
                </a:solidFill>
                <a:latin typeface="Calibri"/>
                <a:cs typeface="Calibri"/>
              </a:rPr>
              <a:t> </a:t>
            </a:r>
            <a:r>
              <a:rPr sz="900" spc="5" dirty="0">
                <a:solidFill>
                  <a:srgbClr val="231F20"/>
                </a:solidFill>
                <a:latin typeface="Calibri"/>
                <a:cs typeface="Calibri"/>
              </a:rPr>
              <a:t>p</a:t>
            </a:r>
            <a:r>
              <a:rPr sz="900" spc="-10" dirty="0">
                <a:solidFill>
                  <a:srgbClr val="231F20"/>
                </a:solidFill>
                <a:latin typeface="Calibri"/>
                <a:cs typeface="Calibri"/>
              </a:rPr>
              <a:t>ro</a:t>
            </a:r>
            <a:r>
              <a:rPr sz="900" spc="-25" dirty="0">
                <a:solidFill>
                  <a:srgbClr val="231F20"/>
                </a:solidFill>
                <a:latin typeface="Calibri"/>
                <a:cs typeface="Calibri"/>
              </a:rPr>
              <a:t>c</a:t>
            </a:r>
            <a:r>
              <a:rPr sz="900" spc="-50" dirty="0">
                <a:solidFill>
                  <a:srgbClr val="231F20"/>
                </a:solidFill>
                <a:latin typeface="Calibri"/>
                <a:cs typeface="Calibri"/>
              </a:rPr>
              <a:t>ess</a:t>
            </a:r>
            <a:r>
              <a:rPr sz="900" dirty="0">
                <a:solidFill>
                  <a:srgbClr val="231F20"/>
                </a:solidFill>
                <a:latin typeface="Calibri"/>
                <a:cs typeface="Calibri"/>
              </a:rPr>
              <a:t> </a:t>
            </a:r>
            <a:r>
              <a:rPr sz="900" spc="-20" dirty="0">
                <a:solidFill>
                  <a:srgbClr val="231F20"/>
                </a:solidFill>
                <a:latin typeface="Calibri"/>
                <a:cs typeface="Calibri"/>
              </a:rPr>
              <a:t>o</a:t>
            </a:r>
            <a:r>
              <a:rPr sz="900" spc="-15" dirty="0">
                <a:solidFill>
                  <a:srgbClr val="231F20"/>
                </a:solidFill>
                <a:latin typeface="Calibri"/>
                <a:cs typeface="Calibri"/>
              </a:rPr>
              <a:t>f</a:t>
            </a:r>
            <a:r>
              <a:rPr sz="900" dirty="0">
                <a:solidFill>
                  <a:srgbClr val="231F20"/>
                </a:solidFill>
                <a:latin typeface="Calibri"/>
                <a:cs typeface="Calibri"/>
              </a:rPr>
              <a:t> </a:t>
            </a:r>
            <a:r>
              <a:rPr sz="900" spc="-5" dirty="0">
                <a:solidFill>
                  <a:srgbClr val="231F20"/>
                </a:solidFill>
                <a:latin typeface="Calibri"/>
                <a:cs typeface="Calibri"/>
              </a:rPr>
              <a:t>d</a:t>
            </a:r>
            <a:r>
              <a:rPr sz="900" spc="-60" dirty="0">
                <a:solidFill>
                  <a:srgbClr val="231F20"/>
                </a:solidFill>
                <a:latin typeface="Calibri"/>
                <a:cs typeface="Calibri"/>
              </a:rPr>
              <a:t>e</a:t>
            </a:r>
            <a:r>
              <a:rPr sz="900" spc="-50" dirty="0">
                <a:solidFill>
                  <a:srgbClr val="231F20"/>
                </a:solidFill>
                <a:latin typeface="Calibri"/>
                <a:cs typeface="Calibri"/>
              </a:rPr>
              <a:t>t</a:t>
            </a:r>
            <a:r>
              <a:rPr sz="900" spc="-15" dirty="0">
                <a:solidFill>
                  <a:srgbClr val="231F20"/>
                </a:solidFill>
                <a:latin typeface="Calibri"/>
                <a:cs typeface="Calibri"/>
              </a:rPr>
              <a:t>ecting</a:t>
            </a:r>
            <a:r>
              <a:rPr sz="900" dirty="0">
                <a:solidFill>
                  <a:srgbClr val="231F20"/>
                </a:solidFill>
                <a:latin typeface="Calibri"/>
                <a:cs typeface="Calibri"/>
              </a:rPr>
              <a:t> </a:t>
            </a:r>
            <a:r>
              <a:rPr sz="900" spc="-20" dirty="0">
                <a:solidFill>
                  <a:srgbClr val="231F20"/>
                </a:solidFill>
                <a:latin typeface="Calibri"/>
                <a:cs typeface="Calibri"/>
              </a:rPr>
              <a:t>fa</a:t>
            </a:r>
            <a:r>
              <a:rPr sz="900" spc="-35" dirty="0">
                <a:solidFill>
                  <a:srgbClr val="231F20"/>
                </a:solidFill>
                <a:latin typeface="Calibri"/>
                <a:cs typeface="Calibri"/>
              </a:rPr>
              <a:t>c</a:t>
            </a:r>
            <a:r>
              <a:rPr sz="900" spc="-80" dirty="0">
                <a:solidFill>
                  <a:srgbClr val="231F20"/>
                </a:solidFill>
                <a:latin typeface="Calibri"/>
                <a:cs typeface="Calibri"/>
              </a:rPr>
              <a:t>e</a:t>
            </a:r>
            <a:r>
              <a:rPr sz="900" spc="-35" dirty="0">
                <a:solidFill>
                  <a:srgbClr val="231F20"/>
                </a:solidFill>
                <a:latin typeface="Calibri"/>
                <a:cs typeface="Calibri"/>
              </a:rPr>
              <a:t>s</a:t>
            </a:r>
            <a:r>
              <a:rPr sz="900" dirty="0">
                <a:solidFill>
                  <a:srgbClr val="231F20"/>
                </a:solidFill>
                <a:latin typeface="Calibri"/>
                <a:cs typeface="Calibri"/>
              </a:rPr>
              <a:t> </a:t>
            </a:r>
            <a:r>
              <a:rPr sz="900" spc="-20" dirty="0">
                <a:solidFill>
                  <a:srgbClr val="231F20"/>
                </a:solidFill>
                <a:latin typeface="Calibri"/>
                <a:cs typeface="Calibri"/>
              </a:rPr>
              <a:t>o</a:t>
            </a:r>
            <a:r>
              <a:rPr sz="900" spc="-15" dirty="0">
                <a:solidFill>
                  <a:srgbClr val="231F20"/>
                </a:solidFill>
                <a:latin typeface="Calibri"/>
                <a:cs typeface="Calibri"/>
              </a:rPr>
              <a:t>f</a:t>
            </a:r>
            <a:r>
              <a:rPr sz="900" dirty="0">
                <a:solidFill>
                  <a:srgbClr val="231F20"/>
                </a:solidFill>
                <a:latin typeface="Calibri"/>
                <a:cs typeface="Calibri"/>
              </a:rPr>
              <a:t> </a:t>
            </a:r>
            <a:r>
              <a:rPr sz="900" spc="55" dirty="0">
                <a:solidFill>
                  <a:srgbClr val="231F20"/>
                </a:solidFill>
                <a:latin typeface="Calibri"/>
                <a:cs typeface="Calibri"/>
              </a:rPr>
              <a:t>A</a:t>
            </a:r>
            <a:r>
              <a:rPr sz="900" spc="25" dirty="0">
                <a:solidFill>
                  <a:srgbClr val="231F20"/>
                </a:solidFill>
                <a:latin typeface="Calibri"/>
                <a:cs typeface="Calibri"/>
              </a:rPr>
              <a:t>B</a:t>
            </a:r>
            <a:r>
              <a:rPr sz="900" spc="55" dirty="0">
                <a:solidFill>
                  <a:srgbClr val="231F20"/>
                </a:solidFill>
                <a:latin typeface="Calibri"/>
                <a:cs typeface="Calibri"/>
              </a:rPr>
              <a:t>A</a:t>
            </a:r>
            <a:r>
              <a:rPr sz="900" spc="80" dirty="0">
                <a:solidFill>
                  <a:srgbClr val="231F20"/>
                </a:solidFill>
                <a:latin typeface="Calibri"/>
                <a:cs typeface="Calibri"/>
              </a:rPr>
              <a:t>NN</a:t>
            </a:r>
            <a:r>
              <a:rPr sz="900" dirty="0">
                <a:solidFill>
                  <a:srgbClr val="231F20"/>
                </a:solidFill>
                <a:latin typeface="Calibri"/>
                <a:cs typeface="Calibri"/>
              </a:rPr>
              <a:t> </a:t>
            </a:r>
            <a:r>
              <a:rPr sz="900" spc="-10" dirty="0">
                <a:solidFill>
                  <a:srgbClr val="231F20"/>
                </a:solidFill>
                <a:latin typeface="Calibri"/>
                <a:cs typeface="Calibri"/>
              </a:rPr>
              <a:t>and</a:t>
            </a:r>
            <a:r>
              <a:rPr sz="900" dirty="0">
                <a:solidFill>
                  <a:srgbClr val="231F20"/>
                </a:solidFill>
                <a:latin typeface="Calibri"/>
                <a:cs typeface="Calibri"/>
              </a:rPr>
              <a:t> </a:t>
            </a:r>
            <a:r>
              <a:rPr sz="900" spc="55" dirty="0">
                <a:solidFill>
                  <a:srgbClr val="231F20"/>
                </a:solidFill>
                <a:latin typeface="Calibri"/>
                <a:cs typeface="Calibri"/>
              </a:rPr>
              <a:t>(</a:t>
            </a:r>
            <a:r>
              <a:rPr sz="900" spc="20" dirty="0">
                <a:solidFill>
                  <a:srgbClr val="231F20"/>
                </a:solidFill>
                <a:latin typeface="Calibri"/>
                <a:cs typeface="Calibri"/>
              </a:rPr>
              <a:t>b)</a:t>
            </a:r>
            <a:r>
              <a:rPr sz="900" dirty="0">
                <a:solidFill>
                  <a:srgbClr val="231F20"/>
                </a:solidFill>
                <a:latin typeface="Calibri"/>
                <a:cs typeface="Calibri"/>
              </a:rPr>
              <a:t> </a:t>
            </a:r>
            <a:r>
              <a:rPr sz="900" spc="5" dirty="0">
                <a:solidFill>
                  <a:srgbClr val="231F20"/>
                </a:solidFill>
                <a:latin typeface="Calibri"/>
                <a:cs typeface="Calibri"/>
              </a:rPr>
              <a:t>input</a:t>
            </a:r>
            <a:r>
              <a:rPr sz="900" dirty="0">
                <a:solidFill>
                  <a:srgbClr val="231F20"/>
                </a:solidFill>
                <a:latin typeface="Calibri"/>
                <a:cs typeface="Calibri"/>
              </a:rPr>
              <a:t> </a:t>
            </a:r>
            <a:r>
              <a:rPr sz="900" spc="-20" dirty="0">
                <a:solidFill>
                  <a:srgbClr val="231F20"/>
                </a:solidFill>
                <a:latin typeface="Calibri"/>
                <a:cs typeface="Calibri"/>
              </a:rPr>
              <a:t>f</a:t>
            </a:r>
            <a:r>
              <a:rPr sz="900" spc="-25" dirty="0">
                <a:solidFill>
                  <a:srgbClr val="231F20"/>
                </a:solidFill>
                <a:latin typeface="Calibri"/>
                <a:cs typeface="Calibri"/>
              </a:rPr>
              <a:t>eatu</a:t>
            </a:r>
            <a:r>
              <a:rPr sz="900" spc="-35" dirty="0">
                <a:solidFill>
                  <a:srgbClr val="231F20"/>
                </a:solidFill>
                <a:latin typeface="Calibri"/>
                <a:cs typeface="Calibri"/>
              </a:rPr>
              <a:t>r</a:t>
            </a:r>
            <a:r>
              <a:rPr sz="900" spc="-55" dirty="0">
                <a:solidFill>
                  <a:srgbClr val="231F20"/>
                </a:solidFill>
                <a:latin typeface="Calibri"/>
                <a:cs typeface="Calibri"/>
              </a:rPr>
              <a:t>es</a:t>
            </a:r>
            <a:r>
              <a:rPr sz="900" dirty="0">
                <a:solidFill>
                  <a:srgbClr val="231F20"/>
                </a:solidFill>
                <a:latin typeface="Calibri"/>
                <a:cs typeface="Calibri"/>
              </a:rPr>
              <a:t> </a:t>
            </a:r>
            <a:r>
              <a:rPr sz="900" spc="-5" dirty="0">
                <a:solidFill>
                  <a:srgbClr val="231F20"/>
                </a:solidFill>
                <a:latin typeface="Calibri"/>
                <a:cs typeface="Calibri"/>
              </a:rPr>
              <a:t>for</a:t>
            </a:r>
            <a:r>
              <a:rPr sz="900" dirty="0">
                <a:solidFill>
                  <a:srgbClr val="231F20"/>
                </a:solidFill>
                <a:latin typeface="Calibri"/>
                <a:cs typeface="Calibri"/>
              </a:rPr>
              <a:t> </a:t>
            </a:r>
            <a:r>
              <a:rPr sz="900" spc="15" dirty="0">
                <a:solidFill>
                  <a:srgbClr val="231F20"/>
                </a:solidFill>
                <a:latin typeface="Calibri"/>
                <a:cs typeface="Calibri"/>
              </a:rPr>
              <a:t>n</a:t>
            </a:r>
            <a:r>
              <a:rPr sz="900" spc="-80" dirty="0">
                <a:solidFill>
                  <a:srgbClr val="231F20"/>
                </a:solidFill>
                <a:latin typeface="Calibri"/>
                <a:cs typeface="Calibri"/>
              </a:rPr>
              <a:t>e</a:t>
            </a:r>
            <a:r>
              <a:rPr sz="900" spc="10" dirty="0">
                <a:solidFill>
                  <a:srgbClr val="231F20"/>
                </a:solidFill>
                <a:latin typeface="Calibri"/>
                <a:cs typeface="Calibri"/>
              </a:rPr>
              <a:t>u</a:t>
            </a:r>
            <a:r>
              <a:rPr sz="900" spc="20" dirty="0">
                <a:solidFill>
                  <a:srgbClr val="231F20"/>
                </a:solidFill>
                <a:latin typeface="Calibri"/>
                <a:cs typeface="Calibri"/>
              </a:rPr>
              <a:t>r</a:t>
            </a:r>
            <a:r>
              <a:rPr sz="900" spc="-50" dirty="0">
                <a:solidFill>
                  <a:srgbClr val="231F20"/>
                </a:solidFill>
                <a:latin typeface="Calibri"/>
                <a:cs typeface="Calibri"/>
              </a:rPr>
              <a:t>a</a:t>
            </a:r>
            <a:r>
              <a:rPr sz="900" spc="15" dirty="0">
                <a:solidFill>
                  <a:srgbClr val="231F20"/>
                </a:solidFill>
                <a:latin typeface="Calibri"/>
                <a:cs typeface="Calibri"/>
              </a:rPr>
              <a:t>l</a:t>
            </a:r>
            <a:r>
              <a:rPr sz="900" dirty="0">
                <a:solidFill>
                  <a:srgbClr val="231F20"/>
                </a:solidFill>
                <a:latin typeface="Calibri"/>
                <a:cs typeface="Calibri"/>
              </a:rPr>
              <a:t> </a:t>
            </a:r>
            <a:r>
              <a:rPr sz="900" spc="15" dirty="0">
                <a:solidFill>
                  <a:srgbClr val="231F20"/>
                </a:solidFill>
                <a:latin typeface="Calibri"/>
                <a:cs typeface="Calibri"/>
              </a:rPr>
              <a:t>n</a:t>
            </a:r>
            <a:r>
              <a:rPr sz="900" spc="-40" dirty="0">
                <a:solidFill>
                  <a:srgbClr val="231F20"/>
                </a:solidFill>
                <a:latin typeface="Calibri"/>
                <a:cs typeface="Calibri"/>
              </a:rPr>
              <a:t>et</a:t>
            </a:r>
            <a:r>
              <a:rPr sz="900" spc="-80" dirty="0">
                <a:solidFill>
                  <a:srgbClr val="231F20"/>
                </a:solidFill>
                <a:latin typeface="Calibri"/>
                <a:cs typeface="Calibri"/>
              </a:rPr>
              <a:t>w</a:t>
            </a:r>
            <a:r>
              <a:rPr sz="900" spc="-20" dirty="0">
                <a:solidFill>
                  <a:srgbClr val="231F20"/>
                </a:solidFill>
                <a:latin typeface="Calibri"/>
                <a:cs typeface="Calibri"/>
              </a:rPr>
              <a:t>o</a:t>
            </a:r>
            <a:r>
              <a:rPr sz="900" spc="20" dirty="0">
                <a:solidFill>
                  <a:srgbClr val="231F20"/>
                </a:solidFill>
                <a:latin typeface="Calibri"/>
                <a:cs typeface="Calibri"/>
              </a:rPr>
              <a:t>r</a:t>
            </a:r>
            <a:r>
              <a:rPr sz="900" spc="25" dirty="0">
                <a:solidFill>
                  <a:srgbClr val="231F20"/>
                </a:solidFill>
                <a:latin typeface="Calibri"/>
                <a:cs typeface="Calibri"/>
              </a:rPr>
              <a:t>k</a:t>
            </a:r>
            <a:r>
              <a:rPr sz="900" spc="-15" dirty="0">
                <a:solidFill>
                  <a:srgbClr val="231F20"/>
                </a:solidFill>
                <a:latin typeface="Calibri"/>
                <a:cs typeface="Calibri"/>
              </a:rPr>
              <a:t>.</a:t>
            </a:r>
            <a:endParaRPr sz="900">
              <a:latin typeface="Calibri"/>
              <a:cs typeface="Calibri"/>
            </a:endParaRPr>
          </a:p>
        </p:txBody>
      </p:sp>
      <p:grpSp>
        <p:nvGrpSpPr>
          <p:cNvPr id="114" name="object 114"/>
          <p:cNvGrpSpPr/>
          <p:nvPr/>
        </p:nvGrpSpPr>
        <p:grpSpPr>
          <a:xfrm>
            <a:off x="1185266" y="3853875"/>
            <a:ext cx="1769872" cy="582757"/>
            <a:chOff x="740791" y="5652350"/>
            <a:chExt cx="1106170" cy="854710"/>
          </a:xfrm>
        </p:grpSpPr>
        <p:pic>
          <p:nvPicPr>
            <p:cNvPr id="115" name="object 115"/>
            <p:cNvPicPr/>
            <p:nvPr/>
          </p:nvPicPr>
          <p:blipFill>
            <a:blip r:embed="rId8" cstate="print"/>
            <a:stretch>
              <a:fillRect/>
            </a:stretch>
          </p:blipFill>
          <p:spPr>
            <a:xfrm>
              <a:off x="740791" y="5652350"/>
              <a:ext cx="876630" cy="854265"/>
            </a:xfrm>
            <a:prstGeom prst="rect">
              <a:avLst/>
            </a:prstGeom>
          </p:spPr>
        </p:pic>
        <p:sp>
          <p:nvSpPr>
            <p:cNvPr id="116" name="object 116"/>
            <p:cNvSpPr/>
            <p:nvPr/>
          </p:nvSpPr>
          <p:spPr>
            <a:xfrm>
              <a:off x="1614779" y="6080226"/>
              <a:ext cx="222885" cy="0"/>
            </a:xfrm>
            <a:custGeom>
              <a:avLst/>
              <a:gdLst/>
              <a:ahLst/>
              <a:cxnLst/>
              <a:rect l="l" t="t" r="r" b="b"/>
              <a:pathLst>
                <a:path w="222885">
                  <a:moveTo>
                    <a:pt x="0" y="0"/>
                  </a:moveTo>
                  <a:lnTo>
                    <a:pt x="222846" y="0"/>
                  </a:lnTo>
                </a:path>
              </a:pathLst>
            </a:custGeom>
            <a:ln w="6350">
              <a:solidFill>
                <a:srgbClr val="010202"/>
              </a:solidFill>
            </a:ln>
          </p:spPr>
          <p:txBody>
            <a:bodyPr wrap="square" lIns="0" tIns="0" rIns="0" bIns="0" rtlCol="0"/>
            <a:lstStyle/>
            <a:p>
              <a:endParaRPr/>
            </a:p>
          </p:txBody>
        </p:sp>
        <p:sp>
          <p:nvSpPr>
            <p:cNvPr id="117" name="object 117"/>
            <p:cNvSpPr/>
            <p:nvPr/>
          </p:nvSpPr>
          <p:spPr>
            <a:xfrm>
              <a:off x="1805355" y="6048108"/>
              <a:ext cx="41910" cy="64769"/>
            </a:xfrm>
            <a:custGeom>
              <a:avLst/>
              <a:gdLst/>
              <a:ahLst/>
              <a:cxnLst/>
              <a:rect l="l" t="t" r="r" b="b"/>
              <a:pathLst>
                <a:path w="41910" h="64770">
                  <a:moveTo>
                    <a:pt x="8051" y="0"/>
                  </a:moveTo>
                  <a:lnTo>
                    <a:pt x="0" y="0"/>
                  </a:lnTo>
                  <a:lnTo>
                    <a:pt x="6473" y="9097"/>
                  </a:lnTo>
                  <a:lnTo>
                    <a:pt x="13789" y="17573"/>
                  </a:lnTo>
                  <a:lnTo>
                    <a:pt x="21909" y="25292"/>
                  </a:lnTo>
                  <a:lnTo>
                    <a:pt x="30797" y="32118"/>
                  </a:lnTo>
                  <a:lnTo>
                    <a:pt x="21967" y="38852"/>
                  </a:lnTo>
                  <a:lnTo>
                    <a:pt x="13952" y="46513"/>
                  </a:lnTo>
                  <a:lnTo>
                    <a:pt x="6692" y="55003"/>
                  </a:lnTo>
                  <a:lnTo>
                    <a:pt x="126" y="64223"/>
                  </a:lnTo>
                  <a:lnTo>
                    <a:pt x="8051" y="64223"/>
                  </a:lnTo>
                  <a:lnTo>
                    <a:pt x="14922" y="54799"/>
                  </a:lnTo>
                  <a:lnTo>
                    <a:pt x="22910" y="46266"/>
                  </a:lnTo>
                  <a:lnTo>
                    <a:pt x="31822" y="38684"/>
                  </a:lnTo>
                  <a:lnTo>
                    <a:pt x="41465" y="32118"/>
                  </a:lnTo>
                  <a:lnTo>
                    <a:pt x="31820" y="25528"/>
                  </a:lnTo>
                  <a:lnTo>
                    <a:pt x="22810" y="18011"/>
                  </a:lnTo>
                  <a:lnTo>
                    <a:pt x="14774" y="9519"/>
                  </a:lnTo>
                  <a:lnTo>
                    <a:pt x="8051" y="0"/>
                  </a:lnTo>
                  <a:close/>
                </a:path>
              </a:pathLst>
            </a:custGeom>
            <a:solidFill>
              <a:srgbClr val="010202"/>
            </a:solidFill>
          </p:spPr>
          <p:txBody>
            <a:bodyPr wrap="square" lIns="0" tIns="0" rIns="0" bIns="0" rtlCol="0"/>
            <a:lstStyle/>
            <a:p>
              <a:endParaRPr/>
            </a:p>
          </p:txBody>
        </p:sp>
      </p:grpSp>
      <p:grpSp>
        <p:nvGrpSpPr>
          <p:cNvPr id="118" name="object 118"/>
          <p:cNvGrpSpPr/>
          <p:nvPr/>
        </p:nvGrpSpPr>
        <p:grpSpPr>
          <a:xfrm>
            <a:off x="4058148" y="3849286"/>
            <a:ext cx="1695704" cy="591848"/>
            <a:chOff x="2536342" y="5645619"/>
            <a:chExt cx="1059815" cy="868044"/>
          </a:xfrm>
        </p:grpSpPr>
        <p:pic>
          <p:nvPicPr>
            <p:cNvPr id="119" name="object 119"/>
            <p:cNvPicPr/>
            <p:nvPr/>
          </p:nvPicPr>
          <p:blipFill>
            <a:blip r:embed="rId9" cstate="print"/>
            <a:stretch>
              <a:fillRect/>
            </a:stretch>
          </p:blipFill>
          <p:spPr>
            <a:xfrm>
              <a:off x="2719044" y="5645619"/>
              <a:ext cx="876642" cy="867854"/>
            </a:xfrm>
            <a:prstGeom prst="rect">
              <a:avLst/>
            </a:prstGeom>
          </p:spPr>
        </p:pic>
        <p:sp>
          <p:nvSpPr>
            <p:cNvPr id="120" name="object 120"/>
            <p:cNvSpPr/>
            <p:nvPr/>
          </p:nvSpPr>
          <p:spPr>
            <a:xfrm>
              <a:off x="2536342" y="6081483"/>
              <a:ext cx="172720" cy="0"/>
            </a:xfrm>
            <a:custGeom>
              <a:avLst/>
              <a:gdLst/>
              <a:ahLst/>
              <a:cxnLst/>
              <a:rect l="l" t="t" r="r" b="b"/>
              <a:pathLst>
                <a:path w="172719">
                  <a:moveTo>
                    <a:pt x="0" y="0"/>
                  </a:moveTo>
                  <a:lnTo>
                    <a:pt x="172631" y="0"/>
                  </a:lnTo>
                </a:path>
              </a:pathLst>
            </a:custGeom>
            <a:ln w="6350">
              <a:solidFill>
                <a:srgbClr val="010202"/>
              </a:solidFill>
            </a:ln>
          </p:spPr>
          <p:txBody>
            <a:bodyPr wrap="square" lIns="0" tIns="0" rIns="0" bIns="0" rtlCol="0"/>
            <a:lstStyle/>
            <a:p>
              <a:endParaRPr/>
            </a:p>
          </p:txBody>
        </p:sp>
        <p:sp>
          <p:nvSpPr>
            <p:cNvPr id="121" name="object 121"/>
            <p:cNvSpPr/>
            <p:nvPr/>
          </p:nvSpPr>
          <p:spPr>
            <a:xfrm>
              <a:off x="2676690" y="6049365"/>
              <a:ext cx="41910" cy="64769"/>
            </a:xfrm>
            <a:custGeom>
              <a:avLst/>
              <a:gdLst/>
              <a:ahLst/>
              <a:cxnLst/>
              <a:rect l="l" t="t" r="r" b="b"/>
              <a:pathLst>
                <a:path w="41910" h="64770">
                  <a:moveTo>
                    <a:pt x="8064" y="0"/>
                  </a:moveTo>
                  <a:lnTo>
                    <a:pt x="0" y="0"/>
                  </a:lnTo>
                  <a:lnTo>
                    <a:pt x="6480" y="9097"/>
                  </a:lnTo>
                  <a:lnTo>
                    <a:pt x="13800" y="17573"/>
                  </a:lnTo>
                  <a:lnTo>
                    <a:pt x="21922" y="25292"/>
                  </a:lnTo>
                  <a:lnTo>
                    <a:pt x="30810" y="32118"/>
                  </a:lnTo>
                  <a:lnTo>
                    <a:pt x="21979" y="38852"/>
                  </a:lnTo>
                  <a:lnTo>
                    <a:pt x="13965" y="46513"/>
                  </a:lnTo>
                  <a:lnTo>
                    <a:pt x="6705" y="55003"/>
                  </a:lnTo>
                  <a:lnTo>
                    <a:pt x="139" y="64223"/>
                  </a:lnTo>
                  <a:lnTo>
                    <a:pt x="8064" y="64223"/>
                  </a:lnTo>
                  <a:lnTo>
                    <a:pt x="14928" y="54801"/>
                  </a:lnTo>
                  <a:lnTo>
                    <a:pt x="22912" y="46270"/>
                  </a:lnTo>
                  <a:lnTo>
                    <a:pt x="31822" y="38690"/>
                  </a:lnTo>
                  <a:lnTo>
                    <a:pt x="41465" y="32118"/>
                  </a:lnTo>
                  <a:lnTo>
                    <a:pt x="31826" y="25528"/>
                  </a:lnTo>
                  <a:lnTo>
                    <a:pt x="22817" y="18011"/>
                  </a:lnTo>
                  <a:lnTo>
                    <a:pt x="14781" y="9519"/>
                  </a:lnTo>
                  <a:lnTo>
                    <a:pt x="8064" y="0"/>
                  </a:lnTo>
                  <a:close/>
                </a:path>
              </a:pathLst>
            </a:custGeom>
            <a:solidFill>
              <a:srgbClr val="010202"/>
            </a:solidFill>
          </p:spPr>
          <p:txBody>
            <a:bodyPr wrap="square" lIns="0" tIns="0" rIns="0" bIns="0" rtlCol="0"/>
            <a:lstStyle/>
            <a:p>
              <a:endParaRPr/>
            </a:p>
          </p:txBody>
        </p:sp>
      </p:grpSp>
      <p:sp>
        <p:nvSpPr>
          <p:cNvPr id="122" name="object 122"/>
          <p:cNvSpPr txBox="1"/>
          <p:nvPr/>
        </p:nvSpPr>
        <p:spPr>
          <a:xfrm>
            <a:off x="2954324" y="4029265"/>
            <a:ext cx="1106424" cy="232930"/>
          </a:xfrm>
          <a:prstGeom prst="rect">
            <a:avLst/>
          </a:prstGeom>
          <a:solidFill>
            <a:srgbClr val="43BEEE"/>
          </a:solidFill>
        </p:spPr>
        <p:txBody>
          <a:bodyPr vert="horz" wrap="square" lIns="0" tIns="5715" rIns="0" bIns="0" rtlCol="0">
            <a:spAutoFit/>
          </a:bodyPr>
          <a:lstStyle/>
          <a:p>
            <a:pPr>
              <a:lnSpc>
                <a:spcPct val="100000"/>
              </a:lnSpc>
              <a:spcBef>
                <a:spcPts val="45"/>
              </a:spcBef>
            </a:pPr>
            <a:endParaRPr sz="650">
              <a:latin typeface="Times New Roman"/>
              <a:cs typeface="Times New Roman"/>
            </a:endParaRPr>
          </a:p>
          <a:p>
            <a:pPr marL="46990">
              <a:lnSpc>
                <a:spcPct val="100000"/>
              </a:lnSpc>
            </a:pPr>
            <a:r>
              <a:rPr sz="800" spc="30" dirty="0">
                <a:solidFill>
                  <a:srgbClr val="010202"/>
                </a:solidFill>
                <a:latin typeface="Calibri"/>
                <a:cs typeface="Calibri"/>
              </a:rPr>
              <a:t>F</a:t>
            </a:r>
            <a:r>
              <a:rPr sz="800" spc="-35" dirty="0">
                <a:solidFill>
                  <a:srgbClr val="010202"/>
                </a:solidFill>
                <a:latin typeface="Calibri"/>
                <a:cs typeface="Calibri"/>
              </a:rPr>
              <a:t>a</a:t>
            </a:r>
            <a:r>
              <a:rPr sz="800" spc="-15" dirty="0">
                <a:solidFill>
                  <a:srgbClr val="010202"/>
                </a:solidFill>
                <a:latin typeface="Calibri"/>
                <a:cs typeface="Calibri"/>
              </a:rPr>
              <a:t>c</a:t>
            </a:r>
            <a:r>
              <a:rPr sz="800" spc="-65" dirty="0">
                <a:solidFill>
                  <a:srgbClr val="010202"/>
                </a:solidFill>
                <a:latin typeface="Calibri"/>
                <a:cs typeface="Calibri"/>
              </a:rPr>
              <a:t>e</a:t>
            </a:r>
            <a:r>
              <a:rPr sz="800" dirty="0">
                <a:solidFill>
                  <a:srgbClr val="010202"/>
                </a:solidFill>
                <a:latin typeface="Calibri"/>
                <a:cs typeface="Calibri"/>
              </a:rPr>
              <a:t> </a:t>
            </a:r>
            <a:r>
              <a:rPr sz="800" spc="-5" dirty="0">
                <a:solidFill>
                  <a:srgbClr val="010202"/>
                </a:solidFill>
                <a:latin typeface="Calibri"/>
                <a:cs typeface="Calibri"/>
              </a:rPr>
              <a:t>ali</a:t>
            </a:r>
            <a:r>
              <a:rPr sz="800" spc="5" dirty="0">
                <a:solidFill>
                  <a:srgbClr val="010202"/>
                </a:solidFill>
                <a:latin typeface="Calibri"/>
                <a:cs typeface="Calibri"/>
              </a:rPr>
              <a:t>g</a:t>
            </a:r>
            <a:r>
              <a:rPr sz="800" spc="-15" dirty="0">
                <a:solidFill>
                  <a:srgbClr val="010202"/>
                </a:solidFill>
                <a:latin typeface="Calibri"/>
                <a:cs typeface="Calibri"/>
              </a:rPr>
              <a:t>nment</a:t>
            </a:r>
            <a:endParaRPr sz="800">
              <a:latin typeface="Calibri"/>
              <a:cs typeface="Calibri"/>
            </a:endParaRPr>
          </a:p>
        </p:txBody>
      </p:sp>
      <p:sp>
        <p:nvSpPr>
          <p:cNvPr id="123" name="object 123"/>
          <p:cNvSpPr txBox="1"/>
          <p:nvPr/>
        </p:nvSpPr>
        <p:spPr>
          <a:xfrm>
            <a:off x="2503058" y="4488349"/>
            <a:ext cx="1936496" cy="150682"/>
          </a:xfrm>
          <a:prstGeom prst="rect">
            <a:avLst/>
          </a:prstGeom>
        </p:spPr>
        <p:txBody>
          <a:bodyPr vert="horz" wrap="square" lIns="0" tIns="12065" rIns="0" bIns="0" rtlCol="0">
            <a:spAutoFit/>
          </a:bodyPr>
          <a:lstStyle/>
          <a:p>
            <a:pPr marL="12700">
              <a:lnSpc>
                <a:spcPct val="100000"/>
              </a:lnSpc>
              <a:spcBef>
                <a:spcPts val="95"/>
              </a:spcBef>
            </a:pPr>
            <a:r>
              <a:rPr sz="900" spc="25" dirty="0">
                <a:solidFill>
                  <a:srgbClr val="231F20"/>
                </a:solidFill>
                <a:latin typeface="Calibri"/>
                <a:cs typeface="Calibri"/>
              </a:rPr>
              <a:t>F</a:t>
            </a:r>
            <a:r>
              <a:rPr sz="900" cap="small" spc="100" dirty="0">
                <a:solidFill>
                  <a:srgbClr val="231F20"/>
                </a:solidFill>
                <a:latin typeface="Calibri"/>
                <a:cs typeface="Calibri"/>
              </a:rPr>
              <a:t>i</a:t>
            </a:r>
            <a:r>
              <a:rPr sz="900" spc="65" dirty="0">
                <a:solidFill>
                  <a:srgbClr val="231F20"/>
                </a:solidFill>
                <a:latin typeface="Calibri"/>
                <a:cs typeface="Calibri"/>
              </a:rPr>
              <a:t>g</a:t>
            </a:r>
            <a:r>
              <a:rPr sz="900" spc="50" dirty="0">
                <a:solidFill>
                  <a:srgbClr val="231F20"/>
                </a:solidFill>
                <a:latin typeface="Calibri"/>
                <a:cs typeface="Calibri"/>
              </a:rPr>
              <a:t>u</a:t>
            </a:r>
            <a:r>
              <a:rPr sz="900" cap="small" spc="70" dirty="0">
                <a:solidFill>
                  <a:srgbClr val="231F20"/>
                </a:solidFill>
                <a:latin typeface="Calibri"/>
                <a:cs typeface="Calibri"/>
              </a:rPr>
              <a:t>r</a:t>
            </a:r>
            <a:r>
              <a:rPr sz="900" cap="small" spc="85" dirty="0">
                <a:solidFill>
                  <a:srgbClr val="231F20"/>
                </a:solidFill>
                <a:latin typeface="Calibri"/>
                <a:cs typeface="Calibri"/>
              </a:rPr>
              <a:t>e</a:t>
            </a:r>
            <a:r>
              <a:rPr sz="900" dirty="0">
                <a:solidFill>
                  <a:srgbClr val="231F20"/>
                </a:solidFill>
                <a:latin typeface="Calibri"/>
                <a:cs typeface="Calibri"/>
              </a:rPr>
              <a:t> </a:t>
            </a:r>
            <a:r>
              <a:rPr sz="900" spc="-40" dirty="0">
                <a:solidFill>
                  <a:srgbClr val="231F20"/>
                </a:solidFill>
                <a:latin typeface="Calibri"/>
                <a:cs typeface="Calibri"/>
              </a:rPr>
              <a:t>4</a:t>
            </a:r>
            <a:r>
              <a:rPr sz="900" spc="-20" dirty="0">
                <a:solidFill>
                  <a:srgbClr val="231F20"/>
                </a:solidFill>
                <a:latin typeface="Calibri"/>
                <a:cs typeface="Calibri"/>
              </a:rPr>
              <a:t>:</a:t>
            </a:r>
            <a:r>
              <a:rPr sz="900" dirty="0">
                <a:solidFill>
                  <a:srgbClr val="231F20"/>
                </a:solidFill>
                <a:latin typeface="Calibri"/>
                <a:cs typeface="Calibri"/>
              </a:rPr>
              <a:t> </a:t>
            </a:r>
            <a:r>
              <a:rPr sz="900" spc="35" dirty="0">
                <a:solidFill>
                  <a:srgbClr val="231F20"/>
                </a:solidFill>
                <a:latin typeface="Calibri"/>
                <a:cs typeface="Calibri"/>
              </a:rPr>
              <a:t>F</a:t>
            </a:r>
            <a:r>
              <a:rPr sz="900" spc="-45" dirty="0">
                <a:solidFill>
                  <a:srgbClr val="231F20"/>
                </a:solidFill>
                <a:latin typeface="Calibri"/>
                <a:cs typeface="Calibri"/>
              </a:rPr>
              <a:t>a</a:t>
            </a:r>
            <a:r>
              <a:rPr sz="900" spc="-25" dirty="0">
                <a:solidFill>
                  <a:srgbClr val="231F20"/>
                </a:solidFill>
                <a:latin typeface="Calibri"/>
                <a:cs typeface="Calibri"/>
              </a:rPr>
              <a:t>c</a:t>
            </a:r>
            <a:r>
              <a:rPr sz="900" spc="-75" dirty="0">
                <a:solidFill>
                  <a:srgbClr val="231F20"/>
                </a:solidFill>
                <a:latin typeface="Calibri"/>
                <a:cs typeface="Calibri"/>
              </a:rPr>
              <a:t>e</a:t>
            </a:r>
            <a:r>
              <a:rPr sz="900" dirty="0">
                <a:solidFill>
                  <a:srgbClr val="231F20"/>
                </a:solidFill>
                <a:latin typeface="Calibri"/>
                <a:cs typeface="Calibri"/>
              </a:rPr>
              <a:t> </a:t>
            </a:r>
            <a:r>
              <a:rPr sz="900" spc="-10" dirty="0">
                <a:solidFill>
                  <a:srgbClr val="231F20"/>
                </a:solidFill>
                <a:latin typeface="Calibri"/>
                <a:cs typeface="Calibri"/>
              </a:rPr>
              <a:t>ali</a:t>
            </a:r>
            <a:r>
              <a:rPr sz="900" dirty="0">
                <a:solidFill>
                  <a:srgbClr val="231F20"/>
                </a:solidFill>
                <a:latin typeface="Calibri"/>
                <a:cs typeface="Calibri"/>
              </a:rPr>
              <a:t>g</a:t>
            </a:r>
            <a:r>
              <a:rPr sz="900" spc="-15" dirty="0">
                <a:solidFill>
                  <a:srgbClr val="231F20"/>
                </a:solidFill>
                <a:latin typeface="Calibri"/>
                <a:cs typeface="Calibri"/>
              </a:rPr>
              <a:t>nment.</a:t>
            </a:r>
            <a:endParaRPr sz="900">
              <a:latin typeface="Calibri"/>
              <a:cs typeface="Calibri"/>
            </a:endParaRPr>
          </a:p>
        </p:txBody>
      </p:sp>
      <p:sp>
        <p:nvSpPr>
          <p:cNvPr id="124" name="object 124"/>
          <p:cNvSpPr txBox="1"/>
          <p:nvPr/>
        </p:nvSpPr>
        <p:spPr>
          <a:xfrm>
            <a:off x="1010575" y="4840704"/>
            <a:ext cx="4922520" cy="1597602"/>
          </a:xfrm>
          <a:prstGeom prst="rect">
            <a:avLst/>
          </a:prstGeom>
        </p:spPr>
        <p:txBody>
          <a:bodyPr vert="horz" wrap="square" lIns="0" tIns="23495" rIns="0" bIns="0" rtlCol="0">
            <a:spAutoFit/>
          </a:bodyPr>
          <a:lstStyle/>
          <a:p>
            <a:pPr marL="12700" marR="5080" algn="just">
              <a:lnSpc>
                <a:spcPts val="1140"/>
              </a:lnSpc>
              <a:spcBef>
                <a:spcPts val="185"/>
              </a:spcBef>
            </a:pPr>
            <a:r>
              <a:rPr sz="1000" spc="50" dirty="0">
                <a:solidFill>
                  <a:srgbClr val="231F20"/>
                </a:solidFill>
                <a:latin typeface="Calibri"/>
                <a:cs typeface="Calibri"/>
              </a:rPr>
              <a:t>AAM </a:t>
            </a:r>
            <a:r>
              <a:rPr sz="1000" spc="-15" dirty="0">
                <a:solidFill>
                  <a:srgbClr val="231F20"/>
                </a:solidFill>
                <a:latin typeface="Calibri"/>
                <a:cs typeface="Calibri"/>
              </a:rPr>
              <a:t>method </a:t>
            </a:r>
            <a:r>
              <a:rPr sz="1000" spc="-40" dirty="0">
                <a:solidFill>
                  <a:srgbClr val="231F20"/>
                </a:solidFill>
                <a:latin typeface="Calibri"/>
                <a:cs typeface="Calibri"/>
              </a:rPr>
              <a:t>uses </a:t>
            </a:r>
            <a:r>
              <a:rPr sz="1000" spc="-15" dirty="0">
                <a:solidFill>
                  <a:srgbClr val="231F20"/>
                </a:solidFill>
                <a:latin typeface="Calibri"/>
                <a:cs typeface="Calibri"/>
              </a:rPr>
              <a:t>its </a:t>
            </a:r>
            <a:r>
              <a:rPr sz="1000" spc="-10" dirty="0">
                <a:solidFill>
                  <a:srgbClr val="231F20"/>
                </a:solidFill>
                <a:latin typeface="Calibri"/>
                <a:cs typeface="Calibri"/>
              </a:rPr>
              <a:t>global </a:t>
            </a:r>
            <a:r>
              <a:rPr sz="1000" spc="-30" dirty="0">
                <a:solidFill>
                  <a:srgbClr val="231F20"/>
                </a:solidFill>
                <a:latin typeface="Calibri"/>
                <a:cs typeface="Calibri"/>
              </a:rPr>
              <a:t>appearance </a:t>
            </a:r>
            <a:r>
              <a:rPr sz="1000" spc="-10" dirty="0">
                <a:solidFill>
                  <a:srgbClr val="231F20"/>
                </a:solidFill>
                <a:latin typeface="Calibri"/>
                <a:cs typeface="Calibri"/>
              </a:rPr>
              <a:t>model </a:t>
            </a:r>
            <a:r>
              <a:rPr sz="1000" spc="-25" dirty="0">
                <a:solidFill>
                  <a:srgbClr val="231F20"/>
                </a:solidFill>
                <a:latin typeface="Calibri"/>
                <a:cs typeface="Calibri"/>
              </a:rPr>
              <a:t>to </a:t>
            </a:r>
            <a:r>
              <a:rPr sz="1000" spc="-10" dirty="0">
                <a:solidFill>
                  <a:srgbClr val="231F20"/>
                </a:solidFill>
                <a:latin typeface="Calibri"/>
                <a:cs typeface="Calibri"/>
              </a:rPr>
              <a:t>directly </a:t>
            </a:r>
            <a:r>
              <a:rPr sz="1000" spc="-5" dirty="0">
                <a:solidFill>
                  <a:srgbClr val="231F20"/>
                </a:solidFill>
                <a:latin typeface="Calibri"/>
                <a:cs typeface="Calibri"/>
              </a:rPr>
              <a:t> </a:t>
            </a:r>
            <a:r>
              <a:rPr sz="1000" spc="-10" dirty="0">
                <a:solidFill>
                  <a:srgbClr val="231F20"/>
                </a:solidFill>
                <a:latin typeface="Calibri"/>
                <a:cs typeface="Calibri"/>
              </a:rPr>
              <a:t>conduct</a:t>
            </a:r>
            <a:r>
              <a:rPr sz="1000" spc="-5" dirty="0">
                <a:solidFill>
                  <a:srgbClr val="231F20"/>
                </a:solidFill>
                <a:latin typeface="Calibri"/>
                <a:cs typeface="Calibri"/>
              </a:rPr>
              <a:t> </a:t>
            </a:r>
            <a:r>
              <a:rPr sz="1000" spc="-35" dirty="0">
                <a:solidFill>
                  <a:srgbClr val="231F20"/>
                </a:solidFill>
                <a:latin typeface="Calibri"/>
                <a:cs typeface="Calibri"/>
              </a:rPr>
              <a:t>the</a:t>
            </a:r>
            <a:r>
              <a:rPr sz="1000" spc="-30" dirty="0">
                <a:solidFill>
                  <a:srgbClr val="231F20"/>
                </a:solidFill>
                <a:latin typeface="Calibri"/>
                <a:cs typeface="Calibri"/>
              </a:rPr>
              <a:t> </a:t>
            </a:r>
            <a:r>
              <a:rPr sz="1000" dirty="0">
                <a:solidFill>
                  <a:srgbClr val="231F20"/>
                </a:solidFill>
                <a:latin typeface="Calibri"/>
                <a:cs typeface="Calibri"/>
              </a:rPr>
              <a:t>optimization</a:t>
            </a:r>
            <a:r>
              <a:rPr sz="1000" spc="5" dirty="0">
                <a:solidFill>
                  <a:srgbClr val="231F20"/>
                </a:solidFill>
                <a:latin typeface="Calibri"/>
                <a:cs typeface="Calibri"/>
              </a:rPr>
              <a:t> </a:t>
            </a:r>
            <a:r>
              <a:rPr sz="1000" spc="-15" dirty="0">
                <a:solidFill>
                  <a:srgbClr val="231F20"/>
                </a:solidFill>
                <a:latin typeface="Calibri"/>
                <a:cs typeface="Calibri"/>
              </a:rPr>
              <a:t>of</a:t>
            </a:r>
            <a:r>
              <a:rPr sz="1000" spc="195" dirty="0">
                <a:solidFill>
                  <a:srgbClr val="231F20"/>
                </a:solidFill>
                <a:latin typeface="Calibri"/>
                <a:cs typeface="Calibri"/>
              </a:rPr>
              <a:t> </a:t>
            </a:r>
            <a:r>
              <a:rPr sz="1000" spc="-35" dirty="0">
                <a:solidFill>
                  <a:srgbClr val="231F20"/>
                </a:solidFill>
                <a:latin typeface="Calibri"/>
                <a:cs typeface="Calibri"/>
              </a:rPr>
              <a:t>shape</a:t>
            </a:r>
            <a:r>
              <a:rPr sz="1000" spc="155" dirty="0">
                <a:solidFill>
                  <a:srgbClr val="231F20"/>
                </a:solidFill>
                <a:latin typeface="Calibri"/>
                <a:cs typeface="Calibri"/>
              </a:rPr>
              <a:t> </a:t>
            </a:r>
            <a:r>
              <a:rPr sz="1000" spc="-30" dirty="0">
                <a:solidFill>
                  <a:srgbClr val="231F20"/>
                </a:solidFill>
                <a:latin typeface="Calibri"/>
                <a:cs typeface="Calibri"/>
              </a:rPr>
              <a:t>parameters.</a:t>
            </a:r>
            <a:r>
              <a:rPr sz="1000" spc="165" dirty="0">
                <a:solidFill>
                  <a:srgbClr val="231F20"/>
                </a:solidFill>
                <a:latin typeface="Calibri"/>
                <a:cs typeface="Calibri"/>
              </a:rPr>
              <a:t> </a:t>
            </a:r>
            <a:r>
              <a:rPr sz="1000" spc="15" dirty="0">
                <a:solidFill>
                  <a:srgbClr val="231F20"/>
                </a:solidFill>
                <a:latin typeface="Calibri"/>
                <a:cs typeface="Calibri"/>
              </a:rPr>
              <a:t>Owing </a:t>
            </a:r>
            <a:r>
              <a:rPr sz="1000" spc="-25" dirty="0">
                <a:solidFill>
                  <a:srgbClr val="231F20"/>
                </a:solidFill>
                <a:latin typeface="Calibri"/>
                <a:cs typeface="Calibri"/>
              </a:rPr>
              <a:t>to </a:t>
            </a:r>
            <a:r>
              <a:rPr sz="1000" spc="-20" dirty="0">
                <a:solidFill>
                  <a:srgbClr val="231F20"/>
                </a:solidFill>
                <a:latin typeface="Calibri"/>
                <a:cs typeface="Calibri"/>
              </a:rPr>
              <a:t> </a:t>
            </a:r>
            <a:r>
              <a:rPr sz="1000" spc="-40" dirty="0">
                <a:solidFill>
                  <a:srgbClr val="231F20"/>
                </a:solidFill>
                <a:latin typeface="Calibri"/>
                <a:cs typeface="Calibri"/>
              </a:rPr>
              <a:t>the </a:t>
            </a:r>
            <a:r>
              <a:rPr sz="1000" spc="-25" dirty="0">
                <a:solidFill>
                  <a:srgbClr val="231F20"/>
                </a:solidFill>
                <a:latin typeface="Calibri"/>
                <a:cs typeface="Calibri"/>
              </a:rPr>
              <a:t>diﬀerent </a:t>
            </a:r>
            <a:r>
              <a:rPr sz="1000" spc="-5" dirty="0">
                <a:solidFill>
                  <a:srgbClr val="231F20"/>
                </a:solidFill>
                <a:latin typeface="Calibri"/>
                <a:cs typeface="Calibri"/>
              </a:rPr>
              <a:t>optimization </a:t>
            </a:r>
            <a:r>
              <a:rPr sz="1000" spc="-10" dirty="0">
                <a:solidFill>
                  <a:srgbClr val="231F20"/>
                </a:solidFill>
                <a:latin typeface="Calibri"/>
                <a:cs typeface="Calibri"/>
              </a:rPr>
              <a:t>criteria, </a:t>
            </a:r>
            <a:r>
              <a:rPr sz="1000" spc="30" dirty="0">
                <a:solidFill>
                  <a:srgbClr val="231F20"/>
                </a:solidFill>
                <a:latin typeface="Calibri"/>
                <a:cs typeface="Calibri"/>
              </a:rPr>
              <a:t>ASM </a:t>
            </a:r>
            <a:r>
              <a:rPr sz="1000" spc="-15" dirty="0">
                <a:solidFill>
                  <a:srgbClr val="231F20"/>
                </a:solidFill>
                <a:latin typeface="Calibri"/>
                <a:cs typeface="Calibri"/>
              </a:rPr>
              <a:t>performs </a:t>
            </a:r>
            <a:r>
              <a:rPr sz="1000" spc="-20" dirty="0">
                <a:solidFill>
                  <a:srgbClr val="231F20"/>
                </a:solidFill>
                <a:latin typeface="Calibri"/>
                <a:cs typeface="Calibri"/>
              </a:rPr>
              <a:t>more </a:t>
            </a:r>
            <a:r>
              <a:rPr sz="1000" spc="-10" dirty="0">
                <a:solidFill>
                  <a:srgbClr val="231F20"/>
                </a:solidFill>
                <a:latin typeface="Calibri"/>
                <a:cs typeface="Calibri"/>
              </a:rPr>
              <a:t>pre- </a:t>
            </a:r>
            <a:r>
              <a:rPr sz="1000" spc="-5" dirty="0">
                <a:solidFill>
                  <a:srgbClr val="231F20"/>
                </a:solidFill>
                <a:latin typeface="Calibri"/>
                <a:cs typeface="Calibri"/>
              </a:rPr>
              <a:t> </a:t>
            </a:r>
            <a:r>
              <a:rPr sz="1000" spc="-20" dirty="0">
                <a:solidFill>
                  <a:srgbClr val="231F20"/>
                </a:solidFill>
                <a:latin typeface="Calibri"/>
                <a:cs typeface="Calibri"/>
              </a:rPr>
              <a:t>cisely</a:t>
            </a:r>
            <a:r>
              <a:rPr sz="1000" spc="-15" dirty="0">
                <a:solidFill>
                  <a:srgbClr val="231F20"/>
                </a:solidFill>
                <a:latin typeface="Calibri"/>
                <a:cs typeface="Calibri"/>
              </a:rPr>
              <a:t> </a:t>
            </a:r>
            <a:r>
              <a:rPr sz="1000" dirty="0">
                <a:solidFill>
                  <a:srgbClr val="231F20"/>
                </a:solidFill>
                <a:latin typeface="Calibri"/>
                <a:cs typeface="Calibri"/>
              </a:rPr>
              <a:t>on</a:t>
            </a:r>
            <a:r>
              <a:rPr sz="1000" spc="5" dirty="0">
                <a:solidFill>
                  <a:srgbClr val="231F20"/>
                </a:solidFill>
                <a:latin typeface="Calibri"/>
                <a:cs typeface="Calibri"/>
              </a:rPr>
              <a:t> </a:t>
            </a:r>
            <a:r>
              <a:rPr sz="1000" spc="-35" dirty="0">
                <a:solidFill>
                  <a:srgbClr val="231F20"/>
                </a:solidFill>
                <a:latin typeface="Calibri"/>
                <a:cs typeface="Calibri"/>
              </a:rPr>
              <a:t>shape</a:t>
            </a:r>
            <a:r>
              <a:rPr sz="1000" spc="-30" dirty="0">
                <a:solidFill>
                  <a:srgbClr val="231F20"/>
                </a:solidFill>
                <a:latin typeface="Calibri"/>
                <a:cs typeface="Calibri"/>
              </a:rPr>
              <a:t> </a:t>
            </a:r>
            <a:r>
              <a:rPr sz="1000" spc="-5" dirty="0">
                <a:solidFill>
                  <a:srgbClr val="231F20"/>
                </a:solidFill>
                <a:latin typeface="Calibri"/>
                <a:cs typeface="Calibri"/>
              </a:rPr>
              <a:t>localization</a:t>
            </a:r>
            <a:r>
              <a:rPr sz="1000" dirty="0">
                <a:solidFill>
                  <a:srgbClr val="231F20"/>
                </a:solidFill>
                <a:latin typeface="Calibri"/>
                <a:cs typeface="Calibri"/>
              </a:rPr>
              <a:t> </a:t>
            </a:r>
            <a:r>
              <a:rPr sz="1000" spc="-15" dirty="0">
                <a:solidFill>
                  <a:srgbClr val="231F20"/>
                </a:solidFill>
                <a:latin typeface="Calibri"/>
                <a:cs typeface="Calibri"/>
              </a:rPr>
              <a:t>and</a:t>
            </a:r>
            <a:r>
              <a:rPr sz="1000" spc="-10" dirty="0">
                <a:solidFill>
                  <a:srgbClr val="231F20"/>
                </a:solidFill>
                <a:latin typeface="Calibri"/>
                <a:cs typeface="Calibri"/>
              </a:rPr>
              <a:t> </a:t>
            </a:r>
            <a:r>
              <a:rPr sz="1000" spc="-5" dirty="0">
                <a:solidFill>
                  <a:srgbClr val="231F20"/>
                </a:solidFill>
                <a:latin typeface="Calibri"/>
                <a:cs typeface="Calibri"/>
              </a:rPr>
              <a:t>is</a:t>
            </a:r>
            <a:r>
              <a:rPr sz="1000" dirty="0">
                <a:solidFill>
                  <a:srgbClr val="231F20"/>
                </a:solidFill>
                <a:latin typeface="Calibri"/>
                <a:cs typeface="Calibri"/>
              </a:rPr>
              <a:t> </a:t>
            </a:r>
            <a:r>
              <a:rPr sz="1000" spc="-20" dirty="0">
                <a:solidFill>
                  <a:srgbClr val="231F20"/>
                </a:solidFill>
                <a:latin typeface="Calibri"/>
                <a:cs typeface="Calibri"/>
              </a:rPr>
              <a:t>quite</a:t>
            </a:r>
            <a:r>
              <a:rPr sz="1000" spc="-15" dirty="0">
                <a:solidFill>
                  <a:srgbClr val="231F20"/>
                </a:solidFill>
                <a:latin typeface="Calibri"/>
                <a:cs typeface="Calibri"/>
              </a:rPr>
              <a:t> </a:t>
            </a:r>
            <a:r>
              <a:rPr sz="1000" spc="-20" dirty="0">
                <a:solidFill>
                  <a:srgbClr val="231F20"/>
                </a:solidFill>
                <a:latin typeface="Calibri"/>
                <a:cs typeface="Calibri"/>
              </a:rPr>
              <a:t>more</a:t>
            </a:r>
            <a:r>
              <a:rPr sz="1000" spc="-15" dirty="0">
                <a:solidFill>
                  <a:srgbClr val="231F20"/>
                </a:solidFill>
                <a:latin typeface="Calibri"/>
                <a:cs typeface="Calibri"/>
              </a:rPr>
              <a:t> </a:t>
            </a:r>
            <a:r>
              <a:rPr sz="1000" spc="-20" dirty="0">
                <a:solidFill>
                  <a:srgbClr val="231F20"/>
                </a:solidFill>
                <a:latin typeface="Calibri"/>
                <a:cs typeface="Calibri"/>
              </a:rPr>
              <a:t>robust</a:t>
            </a:r>
            <a:r>
              <a:rPr sz="1000" spc="-15" dirty="0">
                <a:solidFill>
                  <a:srgbClr val="231F20"/>
                </a:solidFill>
                <a:latin typeface="Calibri"/>
                <a:cs typeface="Calibri"/>
              </a:rPr>
              <a:t> </a:t>
            </a:r>
            <a:r>
              <a:rPr sz="1000" spc="-25" dirty="0">
                <a:solidFill>
                  <a:srgbClr val="231F20"/>
                </a:solidFill>
                <a:latin typeface="Calibri"/>
                <a:cs typeface="Calibri"/>
              </a:rPr>
              <a:t>to </a:t>
            </a:r>
            <a:r>
              <a:rPr sz="1000" spc="-20" dirty="0">
                <a:solidFill>
                  <a:srgbClr val="231F20"/>
                </a:solidFill>
                <a:latin typeface="Calibri"/>
                <a:cs typeface="Calibri"/>
              </a:rPr>
              <a:t> </a:t>
            </a:r>
            <a:r>
              <a:rPr sz="1000" spc="5" dirty="0">
                <a:solidFill>
                  <a:srgbClr val="231F20"/>
                </a:solidFill>
                <a:latin typeface="Calibri"/>
                <a:cs typeface="Calibri"/>
              </a:rPr>
              <a:t>illumination </a:t>
            </a:r>
            <a:r>
              <a:rPr sz="1000" spc="-15" dirty="0">
                <a:solidFill>
                  <a:srgbClr val="231F20"/>
                </a:solidFill>
                <a:latin typeface="Calibri"/>
                <a:cs typeface="Calibri"/>
              </a:rPr>
              <a:t>and </a:t>
            </a:r>
            <a:r>
              <a:rPr sz="1000" spc="-25" dirty="0">
                <a:solidFill>
                  <a:srgbClr val="231F20"/>
                </a:solidFill>
                <a:latin typeface="Calibri"/>
                <a:cs typeface="Calibri"/>
              </a:rPr>
              <a:t>bad </a:t>
            </a:r>
            <a:r>
              <a:rPr sz="1000" dirty="0">
                <a:solidFill>
                  <a:srgbClr val="231F20"/>
                </a:solidFill>
                <a:latin typeface="Calibri"/>
                <a:cs typeface="Calibri"/>
              </a:rPr>
              <a:t>initialization. </a:t>
            </a:r>
            <a:r>
              <a:rPr sz="1000" spc="45" dirty="0">
                <a:solidFill>
                  <a:srgbClr val="231F20"/>
                </a:solidFill>
                <a:latin typeface="Calibri"/>
                <a:cs typeface="Calibri"/>
              </a:rPr>
              <a:t>In </a:t>
            </a:r>
            <a:r>
              <a:rPr sz="1000" spc="-40" dirty="0">
                <a:solidFill>
                  <a:srgbClr val="231F20"/>
                </a:solidFill>
                <a:latin typeface="Calibri"/>
                <a:cs typeface="Calibri"/>
              </a:rPr>
              <a:t>the </a:t>
            </a:r>
            <a:r>
              <a:rPr sz="1000" spc="-25" dirty="0">
                <a:solidFill>
                  <a:srgbClr val="231F20"/>
                </a:solidFill>
                <a:latin typeface="Calibri"/>
                <a:cs typeface="Calibri"/>
              </a:rPr>
              <a:t>paper </a:t>
            </a:r>
            <a:r>
              <a:rPr sz="1000" spc="-30" dirty="0">
                <a:solidFill>
                  <a:srgbClr val="231F20"/>
                </a:solidFill>
                <a:latin typeface="Calibri"/>
                <a:cs typeface="Calibri"/>
              </a:rPr>
              <a:t>extent, </a:t>
            </a:r>
            <a:r>
              <a:rPr sz="1000" spc="-65" dirty="0">
                <a:solidFill>
                  <a:srgbClr val="231F20"/>
                </a:solidFill>
                <a:latin typeface="Calibri"/>
                <a:cs typeface="Calibri"/>
              </a:rPr>
              <a:t>we </a:t>
            </a:r>
            <a:r>
              <a:rPr sz="1000" spc="-60" dirty="0">
                <a:solidFill>
                  <a:srgbClr val="231F20"/>
                </a:solidFill>
                <a:latin typeface="Calibri"/>
                <a:cs typeface="Calibri"/>
              </a:rPr>
              <a:t> </a:t>
            </a:r>
            <a:r>
              <a:rPr sz="1000" spc="-25" dirty="0">
                <a:solidFill>
                  <a:srgbClr val="231F20"/>
                </a:solidFill>
                <a:latin typeface="Calibri"/>
                <a:cs typeface="Calibri"/>
              </a:rPr>
              <a:t>develop </a:t>
            </a:r>
            <a:r>
              <a:rPr sz="1000" spc="-35" dirty="0">
                <a:solidFill>
                  <a:srgbClr val="231F20"/>
                </a:solidFill>
                <a:latin typeface="Calibri"/>
                <a:cs typeface="Calibri"/>
              </a:rPr>
              <a:t>the </a:t>
            </a:r>
            <a:r>
              <a:rPr sz="1000" spc="-15" dirty="0">
                <a:solidFill>
                  <a:srgbClr val="231F20"/>
                </a:solidFill>
                <a:latin typeface="Calibri"/>
                <a:cs typeface="Calibri"/>
              </a:rPr>
              <a:t>classical </a:t>
            </a:r>
            <a:r>
              <a:rPr sz="1000" spc="35" dirty="0">
                <a:solidFill>
                  <a:srgbClr val="231F20"/>
                </a:solidFill>
                <a:latin typeface="Calibri"/>
                <a:cs typeface="Calibri"/>
              </a:rPr>
              <a:t>ASM </a:t>
            </a:r>
            <a:r>
              <a:rPr sz="1000" spc="-15" dirty="0">
                <a:solidFill>
                  <a:srgbClr val="231F20"/>
                </a:solidFill>
                <a:latin typeface="Calibri"/>
                <a:cs typeface="Calibri"/>
              </a:rPr>
              <a:t>method </a:t>
            </a:r>
            <a:r>
              <a:rPr sz="1000" spc="-25" dirty="0">
                <a:solidFill>
                  <a:srgbClr val="231F20"/>
                </a:solidFill>
                <a:latin typeface="Calibri"/>
                <a:cs typeface="Calibri"/>
              </a:rPr>
              <a:t>to </a:t>
            </a:r>
            <a:r>
              <a:rPr sz="1000" spc="-45" dirty="0">
                <a:solidFill>
                  <a:srgbClr val="231F20"/>
                </a:solidFill>
                <a:latin typeface="Calibri"/>
                <a:cs typeface="Calibri"/>
              </a:rPr>
              <a:t>create a </a:t>
            </a:r>
            <a:r>
              <a:rPr sz="1000" spc="-35" dirty="0">
                <a:solidFill>
                  <a:srgbClr val="231F20"/>
                </a:solidFill>
                <a:latin typeface="Calibri"/>
                <a:cs typeface="Calibri"/>
              </a:rPr>
              <a:t>new </a:t>
            </a:r>
            <a:r>
              <a:rPr sz="1000" spc="-20" dirty="0">
                <a:solidFill>
                  <a:srgbClr val="231F20"/>
                </a:solidFill>
                <a:latin typeface="Calibri"/>
                <a:cs typeface="Calibri"/>
              </a:rPr>
              <a:t>method </a:t>
            </a:r>
            <a:r>
              <a:rPr sz="1000" spc="-15" dirty="0">
                <a:solidFill>
                  <a:srgbClr val="231F20"/>
                </a:solidFill>
                <a:latin typeface="Calibri"/>
                <a:cs typeface="Calibri"/>
              </a:rPr>
              <a:t> </a:t>
            </a:r>
            <a:r>
              <a:rPr sz="1000" spc="-20" dirty="0">
                <a:solidFill>
                  <a:srgbClr val="231F20"/>
                </a:solidFill>
                <a:latin typeface="Calibri"/>
                <a:cs typeface="Calibri"/>
              </a:rPr>
              <a:t>named</a:t>
            </a:r>
            <a:r>
              <a:rPr sz="1000" spc="-5" dirty="0">
                <a:solidFill>
                  <a:srgbClr val="231F20"/>
                </a:solidFill>
                <a:latin typeface="Calibri"/>
                <a:cs typeface="Calibri"/>
              </a:rPr>
              <a:t> </a:t>
            </a:r>
            <a:r>
              <a:rPr sz="1000" spc="40" dirty="0">
                <a:solidFill>
                  <a:srgbClr val="231F20"/>
                </a:solidFill>
                <a:latin typeface="Calibri"/>
                <a:cs typeface="Calibri"/>
              </a:rPr>
              <a:t>MLP-ASM</a:t>
            </a:r>
            <a:r>
              <a:rPr sz="1000" dirty="0">
                <a:solidFill>
                  <a:srgbClr val="231F20"/>
                </a:solidFill>
                <a:latin typeface="Calibri"/>
                <a:cs typeface="Calibri"/>
              </a:rPr>
              <a:t> </a:t>
            </a:r>
            <a:r>
              <a:rPr sz="1000" spc="-5" dirty="0">
                <a:solidFill>
                  <a:srgbClr val="231F20"/>
                </a:solidFill>
                <a:latin typeface="Calibri"/>
                <a:cs typeface="Calibri"/>
              </a:rPr>
              <a:t>which</a:t>
            </a:r>
            <a:r>
              <a:rPr sz="1000" dirty="0">
                <a:solidFill>
                  <a:srgbClr val="231F20"/>
                </a:solidFill>
                <a:latin typeface="Calibri"/>
                <a:cs typeface="Calibri"/>
              </a:rPr>
              <a:t> </a:t>
            </a:r>
            <a:r>
              <a:rPr sz="1000" spc="-30" dirty="0">
                <a:solidFill>
                  <a:srgbClr val="231F20"/>
                </a:solidFill>
                <a:latin typeface="Calibri"/>
                <a:cs typeface="Calibri"/>
              </a:rPr>
              <a:t>has</a:t>
            </a:r>
            <a:r>
              <a:rPr sz="1000" dirty="0">
                <a:solidFill>
                  <a:srgbClr val="231F20"/>
                </a:solidFill>
                <a:latin typeface="Calibri"/>
                <a:cs typeface="Calibri"/>
              </a:rPr>
              <a:t> </a:t>
            </a:r>
            <a:r>
              <a:rPr sz="1000" spc="-25" dirty="0">
                <a:solidFill>
                  <a:srgbClr val="231F20"/>
                </a:solidFill>
                <a:latin typeface="Calibri"/>
                <a:cs typeface="Calibri"/>
              </a:rPr>
              <a:t>achieved</a:t>
            </a:r>
            <a:r>
              <a:rPr sz="1000" dirty="0">
                <a:solidFill>
                  <a:srgbClr val="231F20"/>
                </a:solidFill>
                <a:latin typeface="Calibri"/>
                <a:cs typeface="Calibri"/>
              </a:rPr>
              <a:t> </a:t>
            </a:r>
            <a:r>
              <a:rPr sz="1000" spc="-40" dirty="0">
                <a:solidFill>
                  <a:srgbClr val="231F20"/>
                </a:solidFill>
                <a:latin typeface="Calibri"/>
                <a:cs typeface="Calibri"/>
              </a:rPr>
              <a:t>better</a:t>
            </a:r>
            <a:r>
              <a:rPr sz="1000" dirty="0">
                <a:solidFill>
                  <a:srgbClr val="231F20"/>
                </a:solidFill>
                <a:latin typeface="Calibri"/>
                <a:cs typeface="Calibri"/>
              </a:rPr>
              <a:t> </a:t>
            </a:r>
            <a:r>
              <a:rPr sz="1000" spc="-20" dirty="0">
                <a:solidFill>
                  <a:srgbClr val="231F20"/>
                </a:solidFill>
                <a:latin typeface="Calibri"/>
                <a:cs typeface="Calibri"/>
              </a:rPr>
              <a:t>results.</a:t>
            </a:r>
            <a:endParaRPr sz="1000">
              <a:latin typeface="Calibri"/>
              <a:cs typeface="Calibri"/>
            </a:endParaRPr>
          </a:p>
          <a:p>
            <a:pPr marL="201930" algn="just">
              <a:lnSpc>
                <a:spcPts val="1060"/>
              </a:lnSpc>
            </a:pPr>
            <a:r>
              <a:rPr sz="1000" spc="-35" dirty="0">
                <a:solidFill>
                  <a:srgbClr val="231F20"/>
                </a:solidFill>
                <a:latin typeface="Calibri"/>
                <a:cs typeface="Calibri"/>
              </a:rPr>
              <a:t>Because</a:t>
            </a:r>
            <a:r>
              <a:rPr sz="1000" spc="250" dirty="0">
                <a:solidFill>
                  <a:srgbClr val="231F20"/>
                </a:solidFill>
                <a:latin typeface="Calibri"/>
                <a:cs typeface="Calibri"/>
              </a:rPr>
              <a:t> </a:t>
            </a:r>
            <a:r>
              <a:rPr sz="1000" spc="35" dirty="0">
                <a:solidFill>
                  <a:srgbClr val="231F20"/>
                </a:solidFill>
                <a:latin typeface="Calibri"/>
                <a:cs typeface="Calibri"/>
              </a:rPr>
              <a:t>ASM</a:t>
            </a:r>
            <a:r>
              <a:rPr sz="1000" spc="260" dirty="0">
                <a:solidFill>
                  <a:srgbClr val="231F20"/>
                </a:solidFill>
                <a:latin typeface="Calibri"/>
                <a:cs typeface="Calibri"/>
              </a:rPr>
              <a:t> </a:t>
            </a:r>
            <a:r>
              <a:rPr sz="1000" dirty="0">
                <a:solidFill>
                  <a:srgbClr val="231F20"/>
                </a:solidFill>
                <a:latin typeface="Calibri"/>
                <a:cs typeface="Calibri"/>
              </a:rPr>
              <a:t>only</a:t>
            </a:r>
            <a:r>
              <a:rPr sz="1000" spc="260" dirty="0">
                <a:solidFill>
                  <a:srgbClr val="231F20"/>
                </a:solidFill>
                <a:latin typeface="Calibri"/>
                <a:cs typeface="Calibri"/>
              </a:rPr>
              <a:t> </a:t>
            </a:r>
            <a:r>
              <a:rPr sz="1000" spc="-40" dirty="0">
                <a:solidFill>
                  <a:srgbClr val="231F20"/>
                </a:solidFill>
                <a:latin typeface="Calibri"/>
                <a:cs typeface="Calibri"/>
              </a:rPr>
              <a:t>uses</a:t>
            </a:r>
            <a:r>
              <a:rPr sz="1000" spc="260" dirty="0">
                <a:solidFill>
                  <a:srgbClr val="231F20"/>
                </a:solidFill>
                <a:latin typeface="Calibri"/>
                <a:cs typeface="Calibri"/>
              </a:rPr>
              <a:t> </a:t>
            </a:r>
            <a:r>
              <a:rPr sz="1000" spc="-45" dirty="0">
                <a:solidFill>
                  <a:srgbClr val="231F20"/>
                </a:solidFill>
                <a:latin typeface="Calibri"/>
                <a:cs typeface="Calibri"/>
              </a:rPr>
              <a:t>a</a:t>
            </a:r>
            <a:r>
              <a:rPr sz="1000" spc="260" dirty="0">
                <a:solidFill>
                  <a:srgbClr val="231F20"/>
                </a:solidFill>
                <a:latin typeface="Calibri"/>
                <a:cs typeface="Calibri"/>
              </a:rPr>
              <a:t> </a:t>
            </a:r>
            <a:r>
              <a:rPr sz="1000" spc="35" dirty="0">
                <a:solidFill>
                  <a:srgbClr val="231F20"/>
                </a:solidFill>
                <a:latin typeface="Calibri"/>
                <a:cs typeface="Calibri"/>
              </a:rPr>
              <a:t>1D</a:t>
            </a:r>
            <a:r>
              <a:rPr sz="1000" spc="254" dirty="0">
                <a:solidFill>
                  <a:srgbClr val="231F20"/>
                </a:solidFill>
                <a:latin typeface="Calibri"/>
                <a:cs typeface="Calibri"/>
              </a:rPr>
              <a:t> </a:t>
            </a:r>
            <a:r>
              <a:rPr sz="1000" spc="-15" dirty="0">
                <a:solidFill>
                  <a:srgbClr val="231F20"/>
                </a:solidFill>
                <a:latin typeface="Calibri"/>
                <a:cs typeface="Calibri"/>
              </a:rPr>
              <a:t>profile</a:t>
            </a:r>
            <a:r>
              <a:rPr sz="1000" spc="260" dirty="0">
                <a:solidFill>
                  <a:srgbClr val="231F20"/>
                </a:solidFill>
                <a:latin typeface="Calibri"/>
                <a:cs typeface="Calibri"/>
              </a:rPr>
              <a:t> </a:t>
            </a:r>
            <a:r>
              <a:rPr sz="1000" spc="-30" dirty="0">
                <a:solidFill>
                  <a:srgbClr val="231F20"/>
                </a:solidFill>
                <a:latin typeface="Calibri"/>
                <a:cs typeface="Calibri"/>
              </a:rPr>
              <a:t>texture</a:t>
            </a:r>
            <a:r>
              <a:rPr sz="1000" spc="260" dirty="0">
                <a:solidFill>
                  <a:srgbClr val="231F20"/>
                </a:solidFill>
                <a:latin typeface="Calibri"/>
                <a:cs typeface="Calibri"/>
              </a:rPr>
              <a:t> </a:t>
            </a:r>
            <a:r>
              <a:rPr sz="1000" spc="-35" dirty="0">
                <a:solidFill>
                  <a:srgbClr val="231F20"/>
                </a:solidFill>
                <a:latin typeface="Calibri"/>
                <a:cs typeface="Calibri"/>
              </a:rPr>
              <a:t>feature,</a:t>
            </a:r>
            <a:endParaRPr sz="1000">
              <a:latin typeface="Calibri"/>
              <a:cs typeface="Calibri"/>
            </a:endParaRPr>
          </a:p>
          <a:p>
            <a:pPr marL="12700" marR="5080" algn="just">
              <a:lnSpc>
                <a:spcPts val="1140"/>
              </a:lnSpc>
              <a:spcBef>
                <a:spcPts val="55"/>
              </a:spcBef>
            </a:pPr>
            <a:r>
              <a:rPr sz="1000" spc="-5" dirty="0">
                <a:solidFill>
                  <a:srgbClr val="231F20"/>
                </a:solidFill>
                <a:latin typeface="Calibri"/>
                <a:cs typeface="Calibri"/>
              </a:rPr>
              <a:t>which is </a:t>
            </a:r>
            <a:r>
              <a:rPr sz="1000" spc="-15" dirty="0">
                <a:solidFill>
                  <a:srgbClr val="231F20"/>
                </a:solidFill>
                <a:latin typeface="Calibri"/>
                <a:cs typeface="Calibri"/>
              </a:rPr>
              <a:t>not enough </a:t>
            </a:r>
            <a:r>
              <a:rPr sz="1000" spc="-25" dirty="0">
                <a:solidFill>
                  <a:srgbClr val="231F20"/>
                </a:solidFill>
                <a:latin typeface="Calibri"/>
                <a:cs typeface="Calibri"/>
              </a:rPr>
              <a:t>to </a:t>
            </a:r>
            <a:r>
              <a:rPr sz="1000" spc="-5" dirty="0">
                <a:solidFill>
                  <a:srgbClr val="231F20"/>
                </a:solidFill>
                <a:latin typeface="Calibri"/>
                <a:cs typeface="Calibri"/>
              </a:rPr>
              <a:t>distinguish </a:t>
            </a:r>
            <a:r>
              <a:rPr sz="1000" spc="-40" dirty="0">
                <a:solidFill>
                  <a:srgbClr val="231F20"/>
                </a:solidFill>
                <a:latin typeface="Calibri"/>
                <a:cs typeface="Calibri"/>
              </a:rPr>
              <a:t>feature </a:t>
            </a:r>
            <a:r>
              <a:rPr sz="1000" spc="-10" dirty="0">
                <a:solidFill>
                  <a:srgbClr val="231F20"/>
                </a:solidFill>
                <a:latin typeface="Calibri"/>
                <a:cs typeface="Calibri"/>
              </a:rPr>
              <a:t>points </a:t>
            </a:r>
            <a:r>
              <a:rPr sz="1000" spc="-5" dirty="0">
                <a:solidFill>
                  <a:srgbClr val="231F20"/>
                </a:solidFill>
                <a:latin typeface="Calibri"/>
                <a:cs typeface="Calibri"/>
              </a:rPr>
              <a:t>from </a:t>
            </a:r>
            <a:r>
              <a:rPr sz="1000" spc="-15" dirty="0">
                <a:solidFill>
                  <a:srgbClr val="231F20"/>
                </a:solidFill>
                <a:latin typeface="Calibri"/>
                <a:cs typeface="Calibri"/>
              </a:rPr>
              <a:t>their </a:t>
            </a:r>
            <a:r>
              <a:rPr sz="1000" spc="-10" dirty="0">
                <a:solidFill>
                  <a:srgbClr val="231F20"/>
                </a:solidFill>
                <a:latin typeface="Calibri"/>
                <a:cs typeface="Calibri"/>
              </a:rPr>
              <a:t> </a:t>
            </a:r>
            <a:r>
              <a:rPr sz="1000" spc="-5" dirty="0">
                <a:solidFill>
                  <a:srgbClr val="231F20"/>
                </a:solidFill>
                <a:latin typeface="Calibri"/>
                <a:cs typeface="Calibri"/>
              </a:rPr>
              <a:t>local</a:t>
            </a:r>
            <a:r>
              <a:rPr sz="1000" spc="-20" dirty="0">
                <a:solidFill>
                  <a:srgbClr val="231F20"/>
                </a:solidFill>
                <a:latin typeface="Calibri"/>
                <a:cs typeface="Calibri"/>
              </a:rPr>
              <a:t> </a:t>
            </a:r>
            <a:r>
              <a:rPr sz="1000" spc="-15" dirty="0">
                <a:solidFill>
                  <a:srgbClr val="231F20"/>
                </a:solidFill>
                <a:latin typeface="Calibri"/>
                <a:cs typeface="Calibri"/>
              </a:rPr>
              <a:t>regions, </a:t>
            </a:r>
            <a:r>
              <a:rPr sz="1000" spc="-35" dirty="0">
                <a:solidFill>
                  <a:srgbClr val="231F20"/>
                </a:solidFill>
                <a:latin typeface="Calibri"/>
                <a:cs typeface="Calibri"/>
              </a:rPr>
              <a:t>the</a:t>
            </a:r>
            <a:r>
              <a:rPr sz="1000" spc="-15" dirty="0">
                <a:solidFill>
                  <a:srgbClr val="231F20"/>
                </a:solidFill>
                <a:latin typeface="Calibri"/>
                <a:cs typeface="Calibri"/>
              </a:rPr>
              <a:t> </a:t>
            </a:r>
            <a:r>
              <a:rPr sz="1000" spc="35" dirty="0">
                <a:solidFill>
                  <a:srgbClr val="231F20"/>
                </a:solidFill>
                <a:latin typeface="Calibri"/>
                <a:cs typeface="Calibri"/>
              </a:rPr>
              <a:t>ASM</a:t>
            </a:r>
            <a:r>
              <a:rPr sz="1000" spc="-20" dirty="0">
                <a:solidFill>
                  <a:srgbClr val="231F20"/>
                </a:solidFill>
                <a:latin typeface="Calibri"/>
                <a:cs typeface="Calibri"/>
              </a:rPr>
              <a:t> </a:t>
            </a:r>
            <a:r>
              <a:rPr sz="1000" dirty="0">
                <a:solidFill>
                  <a:srgbClr val="231F20"/>
                </a:solidFill>
                <a:latin typeface="Calibri"/>
                <a:cs typeface="Calibri"/>
              </a:rPr>
              <a:t>algorithm</a:t>
            </a:r>
            <a:r>
              <a:rPr sz="1000" spc="-15" dirty="0">
                <a:solidFill>
                  <a:srgbClr val="231F20"/>
                </a:solidFill>
                <a:latin typeface="Calibri"/>
                <a:cs typeface="Calibri"/>
              </a:rPr>
              <a:t> </a:t>
            </a:r>
            <a:r>
              <a:rPr sz="1000" spc="-30" dirty="0">
                <a:solidFill>
                  <a:srgbClr val="231F20"/>
                </a:solidFill>
                <a:latin typeface="Calibri"/>
                <a:cs typeface="Calibri"/>
              </a:rPr>
              <a:t>often</a:t>
            </a:r>
            <a:r>
              <a:rPr sz="1000" spc="-20" dirty="0">
                <a:solidFill>
                  <a:srgbClr val="231F20"/>
                </a:solidFill>
                <a:latin typeface="Calibri"/>
                <a:cs typeface="Calibri"/>
              </a:rPr>
              <a:t> </a:t>
            </a:r>
            <a:r>
              <a:rPr sz="1000" spc="-15" dirty="0">
                <a:solidFill>
                  <a:srgbClr val="231F20"/>
                </a:solidFill>
                <a:latin typeface="Calibri"/>
                <a:cs typeface="Calibri"/>
              </a:rPr>
              <a:t>fell</a:t>
            </a:r>
            <a:r>
              <a:rPr sz="1000" spc="-25" dirty="0">
                <a:solidFill>
                  <a:srgbClr val="231F20"/>
                </a:solidFill>
                <a:latin typeface="Calibri"/>
                <a:cs typeface="Calibri"/>
              </a:rPr>
              <a:t> </a:t>
            </a:r>
            <a:r>
              <a:rPr sz="1000" dirty="0">
                <a:solidFill>
                  <a:srgbClr val="231F20"/>
                </a:solidFill>
                <a:latin typeface="Calibri"/>
                <a:cs typeface="Calibri"/>
              </a:rPr>
              <a:t>into</a:t>
            </a:r>
            <a:r>
              <a:rPr sz="1000" spc="-15" dirty="0">
                <a:solidFill>
                  <a:srgbClr val="231F20"/>
                </a:solidFill>
                <a:latin typeface="Calibri"/>
                <a:cs typeface="Calibri"/>
              </a:rPr>
              <a:t> </a:t>
            </a:r>
            <a:r>
              <a:rPr sz="1000" spc="-5" dirty="0">
                <a:solidFill>
                  <a:srgbClr val="231F20"/>
                </a:solidFill>
                <a:latin typeface="Calibri"/>
                <a:cs typeface="Calibri"/>
              </a:rPr>
              <a:t>local</a:t>
            </a:r>
            <a:r>
              <a:rPr sz="1000" spc="-15" dirty="0">
                <a:solidFill>
                  <a:srgbClr val="231F20"/>
                </a:solidFill>
                <a:latin typeface="Calibri"/>
                <a:cs typeface="Calibri"/>
              </a:rPr>
              <a:t> </a:t>
            </a:r>
            <a:r>
              <a:rPr sz="1000" spc="10" dirty="0">
                <a:solidFill>
                  <a:srgbClr val="231F20"/>
                </a:solidFill>
                <a:latin typeface="Calibri"/>
                <a:cs typeface="Calibri"/>
              </a:rPr>
              <a:t>minima </a:t>
            </a:r>
            <a:r>
              <a:rPr sz="1000" spc="-215" dirty="0">
                <a:solidFill>
                  <a:srgbClr val="231F20"/>
                </a:solidFill>
                <a:latin typeface="Calibri"/>
                <a:cs typeface="Calibri"/>
              </a:rPr>
              <a:t> </a:t>
            </a:r>
            <a:r>
              <a:rPr sz="1000" spc="-15" dirty="0">
                <a:solidFill>
                  <a:srgbClr val="231F20"/>
                </a:solidFill>
                <a:latin typeface="Calibri"/>
                <a:cs typeface="Calibri"/>
              </a:rPr>
              <a:t>problem </a:t>
            </a:r>
            <a:r>
              <a:rPr sz="1000" spc="20" dirty="0">
                <a:solidFill>
                  <a:srgbClr val="231F20"/>
                </a:solidFill>
                <a:latin typeface="Calibri"/>
                <a:cs typeface="Calibri"/>
              </a:rPr>
              <a:t>in </a:t>
            </a:r>
            <a:r>
              <a:rPr sz="1000" spc="-40" dirty="0">
                <a:solidFill>
                  <a:srgbClr val="231F20"/>
                </a:solidFill>
                <a:latin typeface="Calibri"/>
                <a:cs typeface="Calibri"/>
              </a:rPr>
              <a:t>the</a:t>
            </a:r>
            <a:r>
              <a:rPr sz="1000" spc="-35" dirty="0">
                <a:solidFill>
                  <a:srgbClr val="231F20"/>
                </a:solidFill>
                <a:latin typeface="Calibri"/>
                <a:cs typeface="Calibri"/>
              </a:rPr>
              <a:t> </a:t>
            </a:r>
            <a:r>
              <a:rPr sz="1000" spc="-10" dirty="0">
                <a:solidFill>
                  <a:srgbClr val="231F20"/>
                </a:solidFill>
                <a:latin typeface="Calibri"/>
                <a:cs typeface="Calibri"/>
              </a:rPr>
              <a:t>local </a:t>
            </a:r>
            <a:r>
              <a:rPr sz="1000" spc="-20" dirty="0">
                <a:solidFill>
                  <a:srgbClr val="231F20"/>
                </a:solidFill>
                <a:latin typeface="Calibri"/>
                <a:cs typeface="Calibri"/>
              </a:rPr>
              <a:t>searching </a:t>
            </a:r>
            <a:r>
              <a:rPr sz="1000" spc="-45" dirty="0">
                <a:solidFill>
                  <a:srgbClr val="231F20"/>
                </a:solidFill>
                <a:latin typeface="Calibri"/>
                <a:cs typeface="Calibri"/>
              </a:rPr>
              <a:t>stage.</a:t>
            </a:r>
            <a:r>
              <a:rPr sz="1000" spc="-40" dirty="0">
                <a:solidFill>
                  <a:srgbClr val="231F20"/>
                </a:solidFill>
                <a:latin typeface="Calibri"/>
                <a:cs typeface="Calibri"/>
              </a:rPr>
              <a:t> </a:t>
            </a:r>
            <a:r>
              <a:rPr sz="1000" spc="60" dirty="0">
                <a:solidFill>
                  <a:srgbClr val="231F20"/>
                </a:solidFill>
                <a:latin typeface="Calibri"/>
                <a:cs typeface="Calibri"/>
              </a:rPr>
              <a:t>A </a:t>
            </a:r>
            <a:r>
              <a:rPr sz="1000" spc="-50" dirty="0">
                <a:solidFill>
                  <a:srgbClr val="231F20"/>
                </a:solidFill>
                <a:latin typeface="Calibri"/>
                <a:cs typeface="Calibri"/>
              </a:rPr>
              <a:t>few</a:t>
            </a:r>
            <a:r>
              <a:rPr sz="1000" spc="-45" dirty="0">
                <a:solidFill>
                  <a:srgbClr val="231F20"/>
                </a:solidFill>
                <a:latin typeface="Calibri"/>
                <a:cs typeface="Calibri"/>
              </a:rPr>
              <a:t> </a:t>
            </a:r>
            <a:r>
              <a:rPr sz="1000" spc="-35" dirty="0">
                <a:solidFill>
                  <a:srgbClr val="231F20"/>
                </a:solidFill>
                <a:latin typeface="Calibri"/>
                <a:cs typeface="Calibri"/>
              </a:rPr>
              <a:t>representative </a:t>
            </a:r>
            <a:r>
              <a:rPr sz="1000" spc="-30" dirty="0">
                <a:solidFill>
                  <a:srgbClr val="231F20"/>
                </a:solidFill>
                <a:latin typeface="Calibri"/>
                <a:cs typeface="Calibri"/>
              </a:rPr>
              <a:t> texture</a:t>
            </a:r>
            <a:r>
              <a:rPr sz="1000" spc="-25" dirty="0">
                <a:solidFill>
                  <a:srgbClr val="231F20"/>
                </a:solidFill>
                <a:latin typeface="Calibri"/>
                <a:cs typeface="Calibri"/>
              </a:rPr>
              <a:t> </a:t>
            </a:r>
            <a:r>
              <a:rPr sz="1000" spc="-35" dirty="0">
                <a:solidFill>
                  <a:srgbClr val="231F20"/>
                </a:solidFill>
                <a:latin typeface="Calibri"/>
                <a:cs typeface="Calibri"/>
              </a:rPr>
              <a:t>features</a:t>
            </a:r>
            <a:r>
              <a:rPr sz="1000" spc="-30" dirty="0">
                <a:solidFill>
                  <a:srgbClr val="231F20"/>
                </a:solidFill>
                <a:latin typeface="Calibri"/>
                <a:cs typeface="Calibri"/>
              </a:rPr>
              <a:t> </a:t>
            </a:r>
            <a:r>
              <a:rPr sz="1000" spc="-10" dirty="0">
                <a:solidFill>
                  <a:srgbClr val="231F20"/>
                </a:solidFill>
                <a:latin typeface="Calibri"/>
                <a:cs typeface="Calibri"/>
              </a:rPr>
              <a:t>and </a:t>
            </a:r>
            <a:r>
              <a:rPr sz="1000" spc="-25" dirty="0">
                <a:solidFill>
                  <a:srgbClr val="231F20"/>
                </a:solidFill>
                <a:latin typeface="Calibri"/>
                <a:cs typeface="Calibri"/>
              </a:rPr>
              <a:t>pattern </a:t>
            </a:r>
            <a:r>
              <a:rPr sz="1000" spc="-5" dirty="0">
                <a:solidFill>
                  <a:srgbClr val="231F20"/>
                </a:solidFill>
                <a:latin typeface="Calibri"/>
                <a:cs typeface="Calibri"/>
              </a:rPr>
              <a:t>recognition </a:t>
            </a:r>
            <a:r>
              <a:rPr sz="1000" spc="-20" dirty="0">
                <a:solidFill>
                  <a:srgbClr val="231F20"/>
                </a:solidFill>
                <a:latin typeface="Calibri"/>
                <a:cs typeface="Calibri"/>
              </a:rPr>
              <a:t>methods </a:t>
            </a:r>
            <a:r>
              <a:rPr sz="1000" spc="-45" dirty="0">
                <a:solidFill>
                  <a:srgbClr val="231F20"/>
                </a:solidFill>
                <a:latin typeface="Calibri"/>
                <a:cs typeface="Calibri"/>
              </a:rPr>
              <a:t>are</a:t>
            </a:r>
            <a:r>
              <a:rPr sz="1000" spc="-40" dirty="0">
                <a:solidFill>
                  <a:srgbClr val="231F20"/>
                </a:solidFill>
                <a:latin typeface="Calibri"/>
                <a:cs typeface="Calibri"/>
              </a:rPr>
              <a:t> </a:t>
            </a:r>
            <a:r>
              <a:rPr sz="1000" spc="5" dirty="0">
                <a:solidFill>
                  <a:srgbClr val="231F20"/>
                </a:solidFill>
                <a:latin typeface="Calibri"/>
                <a:cs typeface="Calibri"/>
              </a:rPr>
              <a:t>pro- </a:t>
            </a:r>
            <a:r>
              <a:rPr sz="1000" spc="10" dirty="0">
                <a:solidFill>
                  <a:srgbClr val="231F20"/>
                </a:solidFill>
                <a:latin typeface="Calibri"/>
                <a:cs typeface="Calibri"/>
              </a:rPr>
              <a:t> </a:t>
            </a:r>
            <a:r>
              <a:rPr sz="1000" spc="-30" dirty="0">
                <a:solidFill>
                  <a:srgbClr val="231F20"/>
                </a:solidFill>
                <a:latin typeface="Calibri"/>
                <a:cs typeface="Calibri"/>
              </a:rPr>
              <a:t>posed</a:t>
            </a:r>
            <a:r>
              <a:rPr sz="1000" spc="-25" dirty="0">
                <a:solidFill>
                  <a:srgbClr val="231F20"/>
                </a:solidFill>
                <a:latin typeface="Calibri"/>
                <a:cs typeface="Calibri"/>
              </a:rPr>
              <a:t> to</a:t>
            </a:r>
            <a:r>
              <a:rPr sz="1000" spc="-20" dirty="0">
                <a:solidFill>
                  <a:srgbClr val="231F20"/>
                </a:solidFill>
                <a:latin typeface="Calibri"/>
                <a:cs typeface="Calibri"/>
              </a:rPr>
              <a:t> reinforce</a:t>
            </a:r>
            <a:r>
              <a:rPr sz="1000" spc="-15" dirty="0">
                <a:solidFill>
                  <a:srgbClr val="231F20"/>
                </a:solidFill>
                <a:latin typeface="Calibri"/>
                <a:cs typeface="Calibri"/>
              </a:rPr>
              <a:t> </a:t>
            </a:r>
            <a:r>
              <a:rPr sz="1000" spc="-40" dirty="0">
                <a:solidFill>
                  <a:srgbClr val="231F20"/>
                </a:solidFill>
                <a:latin typeface="Calibri"/>
                <a:cs typeface="Calibri"/>
              </a:rPr>
              <a:t>the</a:t>
            </a:r>
            <a:r>
              <a:rPr sz="1000" spc="-35" dirty="0">
                <a:solidFill>
                  <a:srgbClr val="231F20"/>
                </a:solidFill>
                <a:latin typeface="Calibri"/>
                <a:cs typeface="Calibri"/>
              </a:rPr>
              <a:t> </a:t>
            </a:r>
            <a:r>
              <a:rPr sz="1000" spc="30" dirty="0">
                <a:solidFill>
                  <a:srgbClr val="231F20"/>
                </a:solidFill>
                <a:latin typeface="Calibri"/>
                <a:cs typeface="Calibri"/>
              </a:rPr>
              <a:t>ASM </a:t>
            </a:r>
            <a:r>
              <a:rPr sz="1000" spc="-10" dirty="0">
                <a:solidFill>
                  <a:srgbClr val="231F20"/>
                </a:solidFill>
                <a:latin typeface="Calibri"/>
                <a:cs typeface="Calibri"/>
              </a:rPr>
              <a:t>local</a:t>
            </a:r>
            <a:r>
              <a:rPr sz="1000" spc="-5" dirty="0">
                <a:solidFill>
                  <a:srgbClr val="231F20"/>
                </a:solidFill>
                <a:latin typeface="Calibri"/>
                <a:cs typeface="Calibri"/>
              </a:rPr>
              <a:t> </a:t>
            </a:r>
            <a:r>
              <a:rPr sz="1000" spc="-20" dirty="0">
                <a:solidFill>
                  <a:srgbClr val="231F20"/>
                </a:solidFill>
                <a:latin typeface="Calibri"/>
                <a:cs typeface="Calibri"/>
              </a:rPr>
              <a:t>searching,</a:t>
            </a:r>
            <a:r>
              <a:rPr sz="1000" spc="-15" dirty="0">
                <a:solidFill>
                  <a:srgbClr val="231F20"/>
                </a:solidFill>
                <a:latin typeface="Calibri"/>
                <a:cs typeface="Calibri"/>
              </a:rPr>
              <a:t> </a:t>
            </a:r>
            <a:r>
              <a:rPr sz="1000" spc="-10" dirty="0">
                <a:solidFill>
                  <a:srgbClr val="231F20"/>
                </a:solidFill>
                <a:latin typeface="Calibri"/>
                <a:cs typeface="Calibri"/>
              </a:rPr>
              <a:t>for</a:t>
            </a:r>
            <a:r>
              <a:rPr sz="1000" spc="-5" dirty="0">
                <a:solidFill>
                  <a:srgbClr val="231F20"/>
                </a:solidFill>
                <a:latin typeface="Calibri"/>
                <a:cs typeface="Calibri"/>
              </a:rPr>
              <a:t> </a:t>
            </a:r>
            <a:r>
              <a:rPr sz="1000" spc="-25" dirty="0">
                <a:solidFill>
                  <a:srgbClr val="231F20"/>
                </a:solidFill>
                <a:latin typeface="Calibri"/>
                <a:cs typeface="Calibri"/>
              </a:rPr>
              <a:t>example, </a:t>
            </a:r>
            <a:r>
              <a:rPr sz="1000" spc="-20" dirty="0">
                <a:solidFill>
                  <a:srgbClr val="231F20"/>
                </a:solidFill>
                <a:latin typeface="Calibri"/>
                <a:cs typeface="Calibri"/>
              </a:rPr>
              <a:t> </a:t>
            </a:r>
            <a:r>
              <a:rPr sz="1000" dirty="0">
                <a:solidFill>
                  <a:srgbClr val="231F20"/>
                </a:solidFill>
                <a:latin typeface="Calibri"/>
                <a:cs typeface="Calibri"/>
              </a:rPr>
              <a:t>Gabor </a:t>
            </a:r>
            <a:r>
              <a:rPr sz="1000" spc="-45" dirty="0">
                <a:solidFill>
                  <a:srgbClr val="231F20"/>
                </a:solidFill>
                <a:latin typeface="Calibri"/>
                <a:cs typeface="Calibri"/>
              </a:rPr>
              <a:t>wavelet </a:t>
            </a:r>
            <a:r>
              <a:rPr sz="1000" spc="15" dirty="0">
                <a:solidFill>
                  <a:srgbClr val="231F20"/>
                </a:solidFill>
                <a:latin typeface="Calibri"/>
                <a:cs typeface="Calibri"/>
              </a:rPr>
              <a:t>[</a:t>
            </a:r>
            <a:r>
              <a:rPr sz="1000" spc="15" dirty="0">
                <a:latin typeface="Calibri"/>
                <a:cs typeface="Calibri"/>
              </a:rPr>
              <a:t>9</a:t>
            </a:r>
            <a:r>
              <a:rPr sz="1000" spc="15" dirty="0">
                <a:solidFill>
                  <a:srgbClr val="231F20"/>
                </a:solidFill>
                <a:latin typeface="Calibri"/>
                <a:cs typeface="Calibri"/>
              </a:rPr>
              <a:t>], </a:t>
            </a:r>
            <a:r>
              <a:rPr sz="1000" spc="10" dirty="0">
                <a:solidFill>
                  <a:srgbClr val="231F20"/>
                </a:solidFill>
                <a:latin typeface="Calibri"/>
                <a:cs typeface="Calibri"/>
              </a:rPr>
              <a:t>Haar </a:t>
            </a:r>
            <a:r>
              <a:rPr sz="1000" spc="-45" dirty="0">
                <a:solidFill>
                  <a:srgbClr val="231F20"/>
                </a:solidFill>
                <a:latin typeface="Calibri"/>
                <a:cs typeface="Calibri"/>
              </a:rPr>
              <a:t>wavelet </a:t>
            </a:r>
            <a:r>
              <a:rPr sz="1000" spc="5" dirty="0">
                <a:solidFill>
                  <a:srgbClr val="231F20"/>
                </a:solidFill>
                <a:latin typeface="Calibri"/>
                <a:cs typeface="Calibri"/>
              </a:rPr>
              <a:t>[</a:t>
            </a:r>
            <a:r>
              <a:rPr sz="1000" spc="5" dirty="0">
                <a:latin typeface="Calibri"/>
                <a:cs typeface="Calibri"/>
              </a:rPr>
              <a:t>10</a:t>
            </a:r>
            <a:r>
              <a:rPr sz="1000" spc="5" dirty="0">
                <a:solidFill>
                  <a:srgbClr val="231F20"/>
                </a:solidFill>
                <a:latin typeface="Calibri"/>
                <a:cs typeface="Calibri"/>
              </a:rPr>
              <a:t>], </a:t>
            </a:r>
            <a:r>
              <a:rPr sz="1000" spc="10" dirty="0">
                <a:solidFill>
                  <a:srgbClr val="231F20"/>
                </a:solidFill>
                <a:latin typeface="Calibri"/>
                <a:cs typeface="Calibri"/>
              </a:rPr>
              <a:t>Ranking-Boost </a:t>
            </a:r>
            <a:r>
              <a:rPr sz="1000" spc="5" dirty="0">
                <a:solidFill>
                  <a:srgbClr val="231F20"/>
                </a:solidFill>
                <a:latin typeface="Calibri"/>
                <a:cs typeface="Calibri"/>
              </a:rPr>
              <a:t>[</a:t>
            </a:r>
            <a:r>
              <a:rPr sz="1000" spc="5" dirty="0">
                <a:latin typeface="Calibri"/>
                <a:cs typeface="Calibri"/>
              </a:rPr>
              <a:t>11</a:t>
            </a:r>
            <a:r>
              <a:rPr sz="1000" spc="5" dirty="0">
                <a:solidFill>
                  <a:srgbClr val="231F20"/>
                </a:solidFill>
                <a:latin typeface="Calibri"/>
                <a:cs typeface="Calibri"/>
              </a:rPr>
              <a:t>], </a:t>
            </a:r>
            <a:r>
              <a:rPr sz="1000" spc="10" dirty="0">
                <a:solidFill>
                  <a:srgbClr val="231F20"/>
                </a:solidFill>
                <a:latin typeface="Calibri"/>
                <a:cs typeface="Calibri"/>
              </a:rPr>
              <a:t> </a:t>
            </a:r>
            <a:r>
              <a:rPr sz="1000" spc="-10" dirty="0">
                <a:solidFill>
                  <a:srgbClr val="231F20"/>
                </a:solidFill>
                <a:latin typeface="Calibri"/>
                <a:cs typeface="Calibri"/>
              </a:rPr>
              <a:t>and</a:t>
            </a:r>
            <a:r>
              <a:rPr sz="1000" spc="-5" dirty="0">
                <a:solidFill>
                  <a:srgbClr val="231F20"/>
                </a:solidFill>
                <a:latin typeface="Calibri"/>
                <a:cs typeface="Calibri"/>
              </a:rPr>
              <a:t> </a:t>
            </a:r>
            <a:r>
              <a:rPr sz="1000" spc="-10" dirty="0">
                <a:solidFill>
                  <a:srgbClr val="231F20"/>
                </a:solidFill>
                <a:latin typeface="Calibri"/>
                <a:cs typeface="Calibri"/>
              </a:rPr>
              <a:t>FisherBoost</a:t>
            </a:r>
            <a:r>
              <a:rPr sz="1000" spc="-5" dirty="0">
                <a:solidFill>
                  <a:srgbClr val="231F20"/>
                </a:solidFill>
                <a:latin typeface="Calibri"/>
                <a:cs typeface="Calibri"/>
              </a:rPr>
              <a:t> </a:t>
            </a:r>
            <a:r>
              <a:rPr sz="1000" spc="5" dirty="0">
                <a:solidFill>
                  <a:srgbClr val="231F20"/>
                </a:solidFill>
                <a:latin typeface="Calibri"/>
                <a:cs typeface="Calibri"/>
              </a:rPr>
              <a:t>[</a:t>
            </a:r>
            <a:r>
              <a:rPr sz="1000" spc="5" dirty="0">
                <a:latin typeface="Calibri"/>
                <a:cs typeface="Calibri"/>
              </a:rPr>
              <a:t>12</a:t>
            </a:r>
            <a:r>
              <a:rPr sz="1000" spc="5" dirty="0">
                <a:solidFill>
                  <a:srgbClr val="231F20"/>
                </a:solidFill>
                <a:latin typeface="Calibri"/>
                <a:cs typeface="Calibri"/>
              </a:rPr>
              <a:t>].</a:t>
            </a:r>
            <a:r>
              <a:rPr sz="1000" spc="10" dirty="0">
                <a:solidFill>
                  <a:srgbClr val="231F20"/>
                </a:solidFill>
                <a:latin typeface="Calibri"/>
                <a:cs typeface="Calibri"/>
              </a:rPr>
              <a:t> </a:t>
            </a:r>
            <a:r>
              <a:rPr sz="1000" spc="-25" dirty="0">
                <a:solidFill>
                  <a:srgbClr val="231F20"/>
                </a:solidFill>
                <a:latin typeface="Calibri"/>
                <a:cs typeface="Calibri"/>
              </a:rPr>
              <a:t>However,</a:t>
            </a:r>
            <a:r>
              <a:rPr sz="1000" spc="-20" dirty="0">
                <a:solidFill>
                  <a:srgbClr val="231F20"/>
                </a:solidFill>
                <a:latin typeface="Calibri"/>
                <a:cs typeface="Calibri"/>
              </a:rPr>
              <a:t> </a:t>
            </a:r>
            <a:r>
              <a:rPr sz="1000" spc="-15" dirty="0">
                <a:solidFill>
                  <a:srgbClr val="231F20"/>
                </a:solidFill>
                <a:latin typeface="Calibri"/>
                <a:cs typeface="Calibri"/>
              </a:rPr>
              <a:t>an</a:t>
            </a:r>
            <a:r>
              <a:rPr sz="1000" spc="-10" dirty="0">
                <a:solidFill>
                  <a:srgbClr val="231F20"/>
                </a:solidFill>
                <a:latin typeface="Calibri"/>
                <a:cs typeface="Calibri"/>
              </a:rPr>
              <a:t> </a:t>
            </a:r>
            <a:r>
              <a:rPr sz="1000" spc="-30" dirty="0">
                <a:solidFill>
                  <a:srgbClr val="231F20"/>
                </a:solidFill>
                <a:latin typeface="Calibri"/>
                <a:cs typeface="Calibri"/>
              </a:rPr>
              <a:t>accurate</a:t>
            </a:r>
            <a:r>
              <a:rPr sz="1000" spc="-25" dirty="0">
                <a:solidFill>
                  <a:srgbClr val="231F20"/>
                </a:solidFill>
                <a:latin typeface="Calibri"/>
                <a:cs typeface="Calibri"/>
              </a:rPr>
              <a:t> </a:t>
            </a:r>
            <a:r>
              <a:rPr sz="1000" spc="-5" dirty="0">
                <a:solidFill>
                  <a:srgbClr val="231F20"/>
                </a:solidFill>
                <a:latin typeface="Calibri"/>
                <a:cs typeface="Calibri"/>
              </a:rPr>
              <a:t>local</a:t>
            </a:r>
            <a:r>
              <a:rPr sz="1000" dirty="0">
                <a:solidFill>
                  <a:srgbClr val="231F20"/>
                </a:solidFill>
                <a:latin typeface="Calibri"/>
                <a:cs typeface="Calibri"/>
              </a:rPr>
              <a:t> </a:t>
            </a:r>
            <a:r>
              <a:rPr sz="1000" spc="-30" dirty="0">
                <a:solidFill>
                  <a:srgbClr val="231F20"/>
                </a:solidFill>
                <a:latin typeface="Calibri"/>
                <a:cs typeface="Calibri"/>
              </a:rPr>
              <a:t>texture </a:t>
            </a:r>
            <a:r>
              <a:rPr sz="1000" spc="-25" dirty="0">
                <a:solidFill>
                  <a:srgbClr val="231F20"/>
                </a:solidFill>
                <a:latin typeface="Calibri"/>
                <a:cs typeface="Calibri"/>
              </a:rPr>
              <a:t> </a:t>
            </a:r>
            <a:r>
              <a:rPr sz="1000" spc="-10" dirty="0">
                <a:solidFill>
                  <a:srgbClr val="231F20"/>
                </a:solidFill>
                <a:latin typeface="Calibri"/>
                <a:cs typeface="Calibri"/>
              </a:rPr>
              <a:t>model</a:t>
            </a:r>
            <a:r>
              <a:rPr sz="1000" dirty="0">
                <a:solidFill>
                  <a:srgbClr val="231F20"/>
                </a:solidFill>
                <a:latin typeface="Calibri"/>
                <a:cs typeface="Calibri"/>
              </a:rPr>
              <a:t> </a:t>
            </a:r>
            <a:r>
              <a:rPr sz="1000" spc="-25" dirty="0">
                <a:solidFill>
                  <a:srgbClr val="231F20"/>
                </a:solidFill>
                <a:latin typeface="Calibri"/>
                <a:cs typeface="Calibri"/>
              </a:rPr>
              <a:t>to</a:t>
            </a:r>
            <a:r>
              <a:rPr sz="1000" dirty="0">
                <a:solidFill>
                  <a:srgbClr val="231F20"/>
                </a:solidFill>
                <a:latin typeface="Calibri"/>
                <a:cs typeface="Calibri"/>
              </a:rPr>
              <a:t> </a:t>
            </a:r>
            <a:r>
              <a:rPr sz="1000" spc="-25" dirty="0">
                <a:solidFill>
                  <a:srgbClr val="231F20"/>
                </a:solidFill>
                <a:latin typeface="Calibri"/>
                <a:cs typeface="Calibri"/>
              </a:rPr>
              <a:t>large</a:t>
            </a:r>
            <a:r>
              <a:rPr sz="1000" dirty="0">
                <a:solidFill>
                  <a:srgbClr val="231F20"/>
                </a:solidFill>
                <a:latin typeface="Calibri"/>
                <a:cs typeface="Calibri"/>
              </a:rPr>
              <a:t> </a:t>
            </a:r>
            <a:r>
              <a:rPr sz="1000" spc="-40" dirty="0">
                <a:solidFill>
                  <a:srgbClr val="231F20"/>
                </a:solidFill>
                <a:latin typeface="Calibri"/>
                <a:cs typeface="Calibri"/>
              </a:rPr>
              <a:t>databases</a:t>
            </a:r>
            <a:r>
              <a:rPr sz="1000" spc="5" dirty="0">
                <a:solidFill>
                  <a:srgbClr val="231F20"/>
                </a:solidFill>
                <a:latin typeface="Calibri"/>
                <a:cs typeface="Calibri"/>
              </a:rPr>
              <a:t> </a:t>
            </a:r>
            <a:r>
              <a:rPr sz="1000" spc="-5" dirty="0">
                <a:solidFill>
                  <a:srgbClr val="231F20"/>
                </a:solidFill>
                <a:latin typeface="Calibri"/>
                <a:cs typeface="Calibri"/>
              </a:rPr>
              <a:t>is</a:t>
            </a:r>
            <a:r>
              <a:rPr sz="1000" dirty="0">
                <a:solidFill>
                  <a:srgbClr val="231F20"/>
                </a:solidFill>
                <a:latin typeface="Calibri"/>
                <a:cs typeface="Calibri"/>
              </a:rPr>
              <a:t> still </a:t>
            </a:r>
            <a:r>
              <a:rPr sz="1000" spc="-20" dirty="0">
                <a:solidFill>
                  <a:srgbClr val="231F20"/>
                </a:solidFill>
                <a:latin typeface="Calibri"/>
                <a:cs typeface="Calibri"/>
              </a:rPr>
              <a:t>unachieved</a:t>
            </a:r>
            <a:r>
              <a:rPr sz="1000" spc="5" dirty="0">
                <a:solidFill>
                  <a:srgbClr val="231F20"/>
                </a:solidFill>
                <a:latin typeface="Calibri"/>
                <a:cs typeface="Calibri"/>
              </a:rPr>
              <a:t> </a:t>
            </a:r>
            <a:r>
              <a:rPr sz="1000" spc="-30" dirty="0">
                <a:solidFill>
                  <a:srgbClr val="231F20"/>
                </a:solidFill>
                <a:latin typeface="Calibri"/>
                <a:cs typeface="Calibri"/>
              </a:rPr>
              <a:t>target.</a:t>
            </a:r>
            <a:endParaRPr sz="1000">
              <a:latin typeface="Calibri"/>
              <a:cs typeface="Calibri"/>
            </a:endParaRPr>
          </a:p>
        </p:txBody>
      </p:sp>
      <p:sp>
        <p:nvSpPr>
          <p:cNvPr id="125" name="object 125"/>
          <p:cNvSpPr txBox="1"/>
          <p:nvPr/>
        </p:nvSpPr>
        <p:spPr>
          <a:xfrm>
            <a:off x="6251706" y="3817585"/>
            <a:ext cx="4921504" cy="446917"/>
          </a:xfrm>
          <a:prstGeom prst="rect">
            <a:avLst/>
          </a:prstGeom>
        </p:spPr>
        <p:txBody>
          <a:bodyPr vert="horz" wrap="square" lIns="0" tIns="23495" rIns="0" bIns="0" rtlCol="0">
            <a:spAutoFit/>
          </a:bodyPr>
          <a:lstStyle/>
          <a:p>
            <a:pPr marL="12700" marR="5080" indent="189230" algn="just">
              <a:lnSpc>
                <a:spcPts val="1140"/>
              </a:lnSpc>
              <a:spcBef>
                <a:spcPts val="185"/>
              </a:spcBef>
            </a:pPr>
            <a:r>
              <a:rPr sz="1000" spc="70" dirty="0">
                <a:solidFill>
                  <a:srgbClr val="231F20"/>
                </a:solidFill>
                <a:latin typeface="Calibri"/>
                <a:cs typeface="Calibri"/>
              </a:rPr>
              <a:t>I</a:t>
            </a:r>
            <a:r>
              <a:rPr sz="1000" spc="15" dirty="0">
                <a:solidFill>
                  <a:srgbClr val="231F20"/>
                </a:solidFill>
                <a:latin typeface="Calibri"/>
                <a:cs typeface="Calibri"/>
              </a:rPr>
              <a:t>n</a:t>
            </a:r>
            <a:r>
              <a:rPr sz="1000" spc="-45" dirty="0">
                <a:solidFill>
                  <a:srgbClr val="231F20"/>
                </a:solidFill>
                <a:latin typeface="Calibri"/>
                <a:cs typeface="Calibri"/>
              </a:rPr>
              <a:t> </a:t>
            </a:r>
            <a:r>
              <a:rPr sz="1000" spc="-35" dirty="0">
                <a:solidFill>
                  <a:srgbClr val="231F20"/>
                </a:solidFill>
                <a:latin typeface="Calibri"/>
                <a:cs typeface="Calibri"/>
              </a:rPr>
              <a:t>the</a:t>
            </a:r>
            <a:r>
              <a:rPr sz="1000" spc="-40" dirty="0">
                <a:solidFill>
                  <a:srgbClr val="231F20"/>
                </a:solidFill>
                <a:latin typeface="Calibri"/>
                <a:cs typeface="Calibri"/>
              </a:rPr>
              <a:t> </a:t>
            </a:r>
            <a:r>
              <a:rPr sz="1000" spc="-35" dirty="0">
                <a:solidFill>
                  <a:srgbClr val="231F20"/>
                </a:solidFill>
                <a:latin typeface="Calibri"/>
                <a:cs typeface="Calibri"/>
              </a:rPr>
              <a:t>n</a:t>
            </a:r>
            <a:r>
              <a:rPr sz="1000" spc="-40" dirty="0">
                <a:solidFill>
                  <a:srgbClr val="231F20"/>
                </a:solidFill>
                <a:latin typeface="Calibri"/>
                <a:cs typeface="Calibri"/>
              </a:rPr>
              <a:t>e</a:t>
            </a:r>
            <a:r>
              <a:rPr sz="1000" dirty="0">
                <a:solidFill>
                  <a:srgbClr val="231F20"/>
                </a:solidFill>
                <a:latin typeface="Calibri"/>
                <a:cs typeface="Calibri"/>
              </a:rPr>
              <a:t>xt</a:t>
            </a:r>
            <a:r>
              <a:rPr sz="1000" spc="-40" dirty="0">
                <a:solidFill>
                  <a:srgbClr val="231F20"/>
                </a:solidFill>
                <a:latin typeface="Calibri"/>
                <a:cs typeface="Calibri"/>
              </a:rPr>
              <a:t> </a:t>
            </a:r>
            <a:r>
              <a:rPr sz="1000" spc="-30" dirty="0">
                <a:solidFill>
                  <a:srgbClr val="231F20"/>
                </a:solidFill>
                <a:latin typeface="Calibri"/>
                <a:cs typeface="Calibri"/>
              </a:rPr>
              <a:t>subse</a:t>
            </a:r>
            <a:r>
              <a:rPr sz="1000" spc="-20" dirty="0">
                <a:solidFill>
                  <a:srgbClr val="231F20"/>
                </a:solidFill>
                <a:latin typeface="Calibri"/>
                <a:cs typeface="Calibri"/>
              </a:rPr>
              <a:t>c</a:t>
            </a:r>
            <a:r>
              <a:rPr sz="1000" dirty="0">
                <a:solidFill>
                  <a:srgbClr val="231F20"/>
                </a:solidFill>
                <a:latin typeface="Calibri"/>
                <a:cs typeface="Calibri"/>
              </a:rPr>
              <a:t>tion,</a:t>
            </a:r>
            <a:r>
              <a:rPr sz="1000" spc="-45" dirty="0">
                <a:solidFill>
                  <a:srgbClr val="231F20"/>
                </a:solidFill>
                <a:latin typeface="Calibri"/>
                <a:cs typeface="Calibri"/>
              </a:rPr>
              <a:t> </a:t>
            </a:r>
            <a:r>
              <a:rPr sz="1000" spc="-50" dirty="0">
                <a:solidFill>
                  <a:srgbClr val="231F20"/>
                </a:solidFill>
                <a:latin typeface="Calibri"/>
                <a:cs typeface="Calibri"/>
              </a:rPr>
              <a:t>w</a:t>
            </a:r>
            <a:r>
              <a:rPr sz="1000" spc="-80" dirty="0">
                <a:solidFill>
                  <a:srgbClr val="231F20"/>
                </a:solidFill>
                <a:latin typeface="Calibri"/>
                <a:cs typeface="Calibri"/>
              </a:rPr>
              <a:t>e</a:t>
            </a:r>
            <a:r>
              <a:rPr sz="1000" spc="-45" dirty="0">
                <a:solidFill>
                  <a:srgbClr val="231F20"/>
                </a:solidFill>
                <a:latin typeface="Calibri"/>
                <a:cs typeface="Calibri"/>
              </a:rPr>
              <a:t> </a:t>
            </a:r>
            <a:r>
              <a:rPr sz="1000" spc="-5" dirty="0">
                <a:solidFill>
                  <a:srgbClr val="231F20"/>
                </a:solidFill>
                <a:latin typeface="Calibri"/>
                <a:cs typeface="Calibri"/>
              </a:rPr>
              <a:t>p</a:t>
            </a:r>
            <a:r>
              <a:rPr sz="1000" dirty="0">
                <a:solidFill>
                  <a:srgbClr val="231F20"/>
                </a:solidFill>
                <a:latin typeface="Calibri"/>
                <a:cs typeface="Calibri"/>
              </a:rPr>
              <a:t>r</a:t>
            </a:r>
            <a:r>
              <a:rPr sz="1000" spc="-80" dirty="0">
                <a:solidFill>
                  <a:srgbClr val="231F20"/>
                </a:solidFill>
                <a:latin typeface="Calibri"/>
                <a:cs typeface="Calibri"/>
              </a:rPr>
              <a:t>e</a:t>
            </a:r>
            <a:r>
              <a:rPr sz="1000" spc="-35" dirty="0">
                <a:solidFill>
                  <a:srgbClr val="231F20"/>
                </a:solidFill>
                <a:latin typeface="Calibri"/>
                <a:cs typeface="Calibri"/>
              </a:rPr>
              <a:t>sent</a:t>
            </a:r>
            <a:r>
              <a:rPr sz="1000" spc="-40" dirty="0">
                <a:solidFill>
                  <a:srgbClr val="231F20"/>
                </a:solidFill>
                <a:latin typeface="Calibri"/>
                <a:cs typeface="Calibri"/>
              </a:rPr>
              <a:t> </a:t>
            </a:r>
            <a:r>
              <a:rPr sz="1000" spc="-15" dirty="0">
                <a:solidFill>
                  <a:srgbClr val="231F20"/>
                </a:solidFill>
                <a:latin typeface="Calibri"/>
                <a:cs typeface="Calibri"/>
              </a:rPr>
              <a:t>an</a:t>
            </a:r>
            <a:r>
              <a:rPr sz="1000" spc="-45" dirty="0">
                <a:solidFill>
                  <a:srgbClr val="231F20"/>
                </a:solidFill>
                <a:latin typeface="Calibri"/>
                <a:cs typeface="Calibri"/>
              </a:rPr>
              <a:t> </a:t>
            </a:r>
            <a:r>
              <a:rPr sz="1000" spc="35" dirty="0">
                <a:solidFill>
                  <a:srgbClr val="231F20"/>
                </a:solidFill>
                <a:latin typeface="Calibri"/>
                <a:cs typeface="Calibri"/>
              </a:rPr>
              <a:t>ASM</a:t>
            </a:r>
            <a:r>
              <a:rPr sz="1000" spc="-45" dirty="0">
                <a:solidFill>
                  <a:srgbClr val="231F20"/>
                </a:solidFill>
                <a:latin typeface="Calibri"/>
                <a:cs typeface="Calibri"/>
              </a:rPr>
              <a:t> </a:t>
            </a:r>
            <a:r>
              <a:rPr sz="1000" spc="15" dirty="0">
                <a:solidFill>
                  <a:srgbClr val="231F20"/>
                </a:solidFill>
                <a:latin typeface="Calibri"/>
                <a:cs typeface="Calibri"/>
              </a:rPr>
              <a:t>m</a:t>
            </a:r>
            <a:r>
              <a:rPr sz="1000" spc="-25" dirty="0">
                <a:solidFill>
                  <a:srgbClr val="231F20"/>
                </a:solidFill>
                <a:latin typeface="Calibri"/>
                <a:cs typeface="Calibri"/>
              </a:rPr>
              <a:t>ethod</a:t>
            </a:r>
            <a:r>
              <a:rPr sz="1000" spc="-40" dirty="0">
                <a:solidFill>
                  <a:srgbClr val="231F20"/>
                </a:solidFill>
                <a:latin typeface="Calibri"/>
                <a:cs typeface="Calibri"/>
              </a:rPr>
              <a:t> </a:t>
            </a:r>
            <a:r>
              <a:rPr sz="1000" spc="-25" dirty="0">
                <a:solidFill>
                  <a:srgbClr val="231F20"/>
                </a:solidFill>
                <a:latin typeface="Calibri"/>
                <a:cs typeface="Calibri"/>
              </a:rPr>
              <a:t>w</a:t>
            </a:r>
            <a:r>
              <a:rPr sz="1000" dirty="0">
                <a:solidFill>
                  <a:srgbClr val="231F20"/>
                </a:solidFill>
                <a:latin typeface="Calibri"/>
                <a:cs typeface="Calibri"/>
              </a:rPr>
              <a:t>ith</a:t>
            </a:r>
            <a:r>
              <a:rPr sz="1000" spc="-45" dirty="0">
                <a:solidFill>
                  <a:srgbClr val="231F20"/>
                </a:solidFill>
                <a:latin typeface="Calibri"/>
                <a:cs typeface="Calibri"/>
              </a:rPr>
              <a:t> </a:t>
            </a:r>
            <a:r>
              <a:rPr sz="1000" spc="-30" dirty="0">
                <a:solidFill>
                  <a:srgbClr val="231F20"/>
                </a:solidFill>
                <a:latin typeface="Calibri"/>
                <a:cs typeface="Calibri"/>
              </a:rPr>
              <a:t>a  </a:t>
            </a:r>
            <a:r>
              <a:rPr sz="1000" spc="-20" dirty="0">
                <a:solidFill>
                  <a:srgbClr val="231F20"/>
                </a:solidFill>
                <a:latin typeface="Calibri"/>
                <a:cs typeface="Calibri"/>
              </a:rPr>
              <a:t>novel </a:t>
            </a:r>
            <a:r>
              <a:rPr sz="1000" spc="-10" dirty="0">
                <a:solidFill>
                  <a:srgbClr val="231F20"/>
                </a:solidFill>
                <a:latin typeface="Calibri"/>
                <a:cs typeface="Calibri"/>
              </a:rPr>
              <a:t>local </a:t>
            </a:r>
            <a:r>
              <a:rPr sz="1000" spc="-30" dirty="0">
                <a:solidFill>
                  <a:srgbClr val="231F20"/>
                </a:solidFill>
                <a:latin typeface="Calibri"/>
                <a:cs typeface="Calibri"/>
              </a:rPr>
              <a:t>texture </a:t>
            </a:r>
            <a:r>
              <a:rPr sz="1000" spc="-15" dirty="0">
                <a:solidFill>
                  <a:srgbClr val="231F20"/>
                </a:solidFill>
                <a:latin typeface="Calibri"/>
                <a:cs typeface="Calibri"/>
              </a:rPr>
              <a:t>model, </a:t>
            </a:r>
            <a:r>
              <a:rPr sz="1000" spc="-5" dirty="0">
                <a:solidFill>
                  <a:srgbClr val="231F20"/>
                </a:solidFill>
                <a:latin typeface="Calibri"/>
                <a:cs typeface="Calibri"/>
              </a:rPr>
              <a:t>which </a:t>
            </a:r>
            <a:r>
              <a:rPr sz="1000" spc="-40" dirty="0">
                <a:solidFill>
                  <a:srgbClr val="231F20"/>
                </a:solidFill>
                <a:latin typeface="Calibri"/>
                <a:cs typeface="Calibri"/>
              </a:rPr>
              <a:t>uses </a:t>
            </a:r>
            <a:r>
              <a:rPr sz="1000" spc="-10" dirty="0">
                <a:solidFill>
                  <a:srgbClr val="231F20"/>
                </a:solidFill>
                <a:latin typeface="Calibri"/>
                <a:cs typeface="Calibri"/>
              </a:rPr>
              <a:t>multilayer </a:t>
            </a:r>
            <a:r>
              <a:rPr sz="1000" spc="-25" dirty="0">
                <a:solidFill>
                  <a:srgbClr val="231F20"/>
                </a:solidFill>
                <a:latin typeface="Calibri"/>
                <a:cs typeface="Calibri"/>
              </a:rPr>
              <a:t>perceptron </a:t>
            </a:r>
            <a:r>
              <a:rPr sz="1000" spc="-20" dirty="0">
                <a:solidFill>
                  <a:srgbClr val="231F20"/>
                </a:solidFill>
                <a:latin typeface="Calibri"/>
                <a:cs typeface="Calibri"/>
              </a:rPr>
              <a:t> </a:t>
            </a:r>
            <a:r>
              <a:rPr sz="1000" spc="55" dirty="0">
                <a:solidFill>
                  <a:srgbClr val="231F20"/>
                </a:solidFill>
                <a:latin typeface="Calibri"/>
                <a:cs typeface="Calibri"/>
              </a:rPr>
              <a:t>(MLP) </a:t>
            </a:r>
            <a:r>
              <a:rPr sz="1000" spc="-10" dirty="0">
                <a:solidFill>
                  <a:srgbClr val="231F20"/>
                </a:solidFill>
                <a:latin typeface="Calibri"/>
                <a:cs typeface="Calibri"/>
              </a:rPr>
              <a:t>for </a:t>
            </a:r>
            <a:r>
              <a:rPr sz="1000" spc="35" dirty="0">
                <a:solidFill>
                  <a:srgbClr val="231F20"/>
                </a:solidFill>
                <a:latin typeface="Calibri"/>
                <a:cs typeface="Calibri"/>
              </a:rPr>
              <a:t>ASM </a:t>
            </a:r>
            <a:r>
              <a:rPr sz="1000" spc="-10" dirty="0">
                <a:solidFill>
                  <a:srgbClr val="231F20"/>
                </a:solidFill>
                <a:latin typeface="Calibri"/>
                <a:cs typeface="Calibri"/>
              </a:rPr>
              <a:t>local </a:t>
            </a:r>
            <a:r>
              <a:rPr sz="1000" spc="-20" dirty="0">
                <a:solidFill>
                  <a:srgbClr val="231F20"/>
                </a:solidFill>
                <a:latin typeface="Calibri"/>
                <a:cs typeface="Calibri"/>
              </a:rPr>
              <a:t>searching. </a:t>
            </a:r>
            <a:r>
              <a:rPr sz="1000" spc="55" dirty="0">
                <a:solidFill>
                  <a:srgbClr val="231F20"/>
                </a:solidFill>
                <a:latin typeface="Calibri"/>
                <a:cs typeface="Calibri"/>
              </a:rPr>
              <a:t>MLP </a:t>
            </a:r>
            <a:r>
              <a:rPr sz="1000" spc="-5" dirty="0">
                <a:solidFill>
                  <a:srgbClr val="231F20"/>
                </a:solidFill>
                <a:latin typeface="Calibri"/>
                <a:cs typeface="Calibri"/>
              </a:rPr>
              <a:t>is </a:t>
            </a:r>
            <a:r>
              <a:rPr sz="1000" spc="-20" dirty="0">
                <a:solidFill>
                  <a:srgbClr val="231F20"/>
                </a:solidFill>
                <a:latin typeface="Calibri"/>
                <a:cs typeface="Calibri"/>
              </a:rPr>
              <a:t>very </a:t>
            </a:r>
            <a:r>
              <a:rPr sz="1000" spc="-15" dirty="0">
                <a:solidFill>
                  <a:srgbClr val="231F20"/>
                </a:solidFill>
                <a:latin typeface="Calibri"/>
                <a:cs typeface="Calibri"/>
              </a:rPr>
              <a:t>suﬃcient </a:t>
            </a:r>
            <a:r>
              <a:rPr sz="1000" spc="-10" dirty="0">
                <a:solidFill>
                  <a:srgbClr val="231F20"/>
                </a:solidFill>
                <a:latin typeface="Calibri"/>
                <a:cs typeface="Calibri"/>
              </a:rPr>
              <a:t>for </a:t>
            </a:r>
            <a:r>
              <a:rPr sz="1000" spc="-5" dirty="0">
                <a:solidFill>
                  <a:srgbClr val="231F20"/>
                </a:solidFill>
                <a:latin typeface="Calibri"/>
                <a:cs typeface="Calibri"/>
              </a:rPr>
              <a:t> </a:t>
            </a:r>
            <a:r>
              <a:rPr sz="1000" spc="-40" dirty="0">
                <a:solidFill>
                  <a:srgbClr val="231F20"/>
                </a:solidFill>
                <a:latin typeface="Calibri"/>
                <a:cs typeface="Calibri"/>
              </a:rPr>
              <a:t>face</a:t>
            </a:r>
            <a:r>
              <a:rPr sz="1000" spc="-5" dirty="0">
                <a:solidFill>
                  <a:srgbClr val="231F20"/>
                </a:solidFill>
                <a:latin typeface="Calibri"/>
                <a:cs typeface="Calibri"/>
              </a:rPr>
              <a:t> </a:t>
            </a:r>
            <a:r>
              <a:rPr sz="1000" spc="-25" dirty="0">
                <a:solidFill>
                  <a:srgbClr val="231F20"/>
                </a:solidFill>
                <a:latin typeface="Calibri"/>
                <a:cs typeface="Calibri"/>
              </a:rPr>
              <a:t>detecting</a:t>
            </a:r>
            <a:r>
              <a:rPr sz="1000" dirty="0">
                <a:solidFill>
                  <a:srgbClr val="231F20"/>
                </a:solidFill>
                <a:latin typeface="Calibri"/>
                <a:cs typeface="Calibri"/>
              </a:rPr>
              <a:t> </a:t>
            </a:r>
            <a:r>
              <a:rPr sz="1000" spc="5" dirty="0">
                <a:solidFill>
                  <a:srgbClr val="231F20"/>
                </a:solidFill>
                <a:latin typeface="Calibri"/>
                <a:cs typeface="Calibri"/>
              </a:rPr>
              <a:t>[</a:t>
            </a:r>
            <a:r>
              <a:rPr sz="1000" spc="5" dirty="0">
                <a:latin typeface="Calibri"/>
                <a:cs typeface="Calibri"/>
              </a:rPr>
              <a:t>13</a:t>
            </a:r>
            <a:r>
              <a:rPr sz="1000" spc="5" dirty="0">
                <a:solidFill>
                  <a:srgbClr val="231F20"/>
                </a:solidFill>
                <a:latin typeface="Calibri"/>
                <a:cs typeface="Calibri"/>
              </a:rPr>
              <a:t>].</a:t>
            </a:r>
            <a:endParaRPr sz="1000">
              <a:latin typeface="Calibri"/>
              <a:cs typeface="Calibri"/>
            </a:endParaRPr>
          </a:p>
        </p:txBody>
      </p:sp>
      <p:sp>
        <p:nvSpPr>
          <p:cNvPr id="126" name="object 126"/>
          <p:cNvSpPr txBox="1"/>
          <p:nvPr/>
        </p:nvSpPr>
        <p:spPr>
          <a:xfrm>
            <a:off x="6251706" y="4336930"/>
            <a:ext cx="4922520" cy="166071"/>
          </a:xfrm>
          <a:prstGeom prst="rect">
            <a:avLst/>
          </a:prstGeom>
        </p:spPr>
        <p:txBody>
          <a:bodyPr vert="horz" wrap="square" lIns="0" tIns="12065" rIns="0" bIns="0" rtlCol="0">
            <a:spAutoFit/>
          </a:bodyPr>
          <a:lstStyle/>
          <a:p>
            <a:pPr marL="12700">
              <a:lnSpc>
                <a:spcPct val="100000"/>
              </a:lnSpc>
              <a:spcBef>
                <a:spcPts val="95"/>
              </a:spcBef>
            </a:pPr>
            <a:r>
              <a:rPr sz="1000" i="1" spc="-30" dirty="0">
                <a:solidFill>
                  <a:srgbClr val="231F20"/>
                </a:solidFill>
                <a:latin typeface="Calibri"/>
                <a:cs typeface="Calibri"/>
              </a:rPr>
              <a:t>3.1.</a:t>
            </a:r>
            <a:r>
              <a:rPr sz="1000" i="1" spc="250" dirty="0">
                <a:solidFill>
                  <a:srgbClr val="231F20"/>
                </a:solidFill>
                <a:latin typeface="Calibri"/>
                <a:cs typeface="Calibri"/>
              </a:rPr>
              <a:t> </a:t>
            </a:r>
            <a:r>
              <a:rPr sz="1000" i="1" spc="-20" dirty="0">
                <a:solidFill>
                  <a:srgbClr val="231F20"/>
                </a:solidFill>
                <a:latin typeface="Calibri"/>
                <a:cs typeface="Calibri"/>
              </a:rPr>
              <a:t>Statistical</a:t>
            </a:r>
            <a:r>
              <a:rPr sz="1000" i="1" spc="250" dirty="0">
                <a:solidFill>
                  <a:srgbClr val="231F20"/>
                </a:solidFill>
                <a:latin typeface="Calibri"/>
                <a:cs typeface="Calibri"/>
              </a:rPr>
              <a:t> </a:t>
            </a:r>
            <a:r>
              <a:rPr sz="1000" i="1" spc="-35" dirty="0">
                <a:solidFill>
                  <a:srgbClr val="231F20"/>
                </a:solidFill>
                <a:latin typeface="Calibri"/>
                <a:cs typeface="Calibri"/>
              </a:rPr>
              <a:t>Shape</a:t>
            </a:r>
            <a:r>
              <a:rPr sz="1000" i="1" spc="250" dirty="0">
                <a:solidFill>
                  <a:srgbClr val="231F20"/>
                </a:solidFill>
                <a:latin typeface="Calibri"/>
                <a:cs typeface="Calibri"/>
              </a:rPr>
              <a:t> </a:t>
            </a:r>
            <a:r>
              <a:rPr sz="1000" i="1" spc="-40" dirty="0">
                <a:solidFill>
                  <a:srgbClr val="231F20"/>
                </a:solidFill>
                <a:latin typeface="Calibri"/>
                <a:cs typeface="Calibri"/>
              </a:rPr>
              <a:t>Models.</a:t>
            </a:r>
            <a:r>
              <a:rPr sz="1000" i="1" spc="275" dirty="0">
                <a:solidFill>
                  <a:srgbClr val="231F20"/>
                </a:solidFill>
                <a:latin typeface="Calibri"/>
                <a:cs typeface="Calibri"/>
              </a:rPr>
              <a:t> </a:t>
            </a:r>
            <a:r>
              <a:rPr sz="1000" spc="60" dirty="0">
                <a:solidFill>
                  <a:srgbClr val="231F20"/>
                </a:solidFill>
                <a:latin typeface="Calibri"/>
                <a:cs typeface="Calibri"/>
              </a:rPr>
              <a:t>A</a:t>
            </a:r>
            <a:r>
              <a:rPr sz="1000" spc="254" dirty="0">
                <a:solidFill>
                  <a:srgbClr val="231F20"/>
                </a:solidFill>
                <a:latin typeface="Calibri"/>
                <a:cs typeface="Calibri"/>
              </a:rPr>
              <a:t> </a:t>
            </a:r>
            <a:r>
              <a:rPr sz="1000" spc="-40" dirty="0">
                <a:solidFill>
                  <a:srgbClr val="231F20"/>
                </a:solidFill>
                <a:latin typeface="Calibri"/>
                <a:cs typeface="Calibri"/>
              </a:rPr>
              <a:t>face</a:t>
            </a:r>
            <a:r>
              <a:rPr sz="1000" spc="250" dirty="0">
                <a:solidFill>
                  <a:srgbClr val="231F20"/>
                </a:solidFill>
                <a:latin typeface="Calibri"/>
                <a:cs typeface="Calibri"/>
              </a:rPr>
              <a:t> </a:t>
            </a:r>
            <a:r>
              <a:rPr sz="1000" spc="-35" dirty="0">
                <a:solidFill>
                  <a:srgbClr val="231F20"/>
                </a:solidFill>
                <a:latin typeface="Calibri"/>
                <a:cs typeface="Calibri"/>
              </a:rPr>
              <a:t>shape</a:t>
            </a:r>
            <a:r>
              <a:rPr sz="1000" spc="250" dirty="0">
                <a:solidFill>
                  <a:srgbClr val="231F20"/>
                </a:solidFill>
                <a:latin typeface="Calibri"/>
                <a:cs typeface="Calibri"/>
              </a:rPr>
              <a:t> </a:t>
            </a:r>
            <a:r>
              <a:rPr sz="1000" spc="-15" dirty="0">
                <a:solidFill>
                  <a:srgbClr val="231F20"/>
                </a:solidFill>
                <a:latin typeface="Calibri"/>
                <a:cs typeface="Calibri"/>
              </a:rPr>
              <a:t>can</a:t>
            </a:r>
            <a:r>
              <a:rPr sz="1000" spc="250" dirty="0">
                <a:solidFill>
                  <a:srgbClr val="231F20"/>
                </a:solidFill>
                <a:latin typeface="Calibri"/>
                <a:cs typeface="Calibri"/>
              </a:rPr>
              <a:t> </a:t>
            </a:r>
            <a:r>
              <a:rPr sz="1000" spc="-50" dirty="0">
                <a:solidFill>
                  <a:srgbClr val="231F20"/>
                </a:solidFill>
                <a:latin typeface="Calibri"/>
                <a:cs typeface="Calibri"/>
              </a:rPr>
              <a:t>be</a:t>
            </a:r>
            <a:r>
              <a:rPr sz="1000" spc="254" dirty="0">
                <a:solidFill>
                  <a:srgbClr val="231F20"/>
                </a:solidFill>
                <a:latin typeface="Calibri"/>
                <a:cs typeface="Calibri"/>
              </a:rPr>
              <a:t> </a:t>
            </a:r>
            <a:r>
              <a:rPr sz="1000" spc="-20" dirty="0">
                <a:solidFill>
                  <a:srgbClr val="231F20"/>
                </a:solidFill>
                <a:latin typeface="Calibri"/>
                <a:cs typeface="Calibri"/>
              </a:rPr>
              <a:t>repre-</a:t>
            </a:r>
            <a:endParaRPr sz="1000">
              <a:latin typeface="Calibri"/>
              <a:cs typeface="Calibri"/>
            </a:endParaRPr>
          </a:p>
        </p:txBody>
      </p:sp>
      <p:sp>
        <p:nvSpPr>
          <p:cNvPr id="127" name="object 127"/>
          <p:cNvSpPr txBox="1"/>
          <p:nvPr/>
        </p:nvSpPr>
        <p:spPr>
          <a:xfrm>
            <a:off x="6211066" y="4435360"/>
            <a:ext cx="4969256" cy="166071"/>
          </a:xfrm>
          <a:prstGeom prst="rect">
            <a:avLst/>
          </a:prstGeom>
        </p:spPr>
        <p:txBody>
          <a:bodyPr vert="horz" wrap="square" lIns="0" tIns="12065" rIns="0" bIns="0" rtlCol="0">
            <a:spAutoFit/>
          </a:bodyPr>
          <a:lstStyle/>
          <a:p>
            <a:pPr marL="38100">
              <a:lnSpc>
                <a:spcPct val="100000"/>
              </a:lnSpc>
              <a:spcBef>
                <a:spcPts val="95"/>
              </a:spcBef>
            </a:pPr>
            <a:r>
              <a:rPr sz="1000" spc="-35" dirty="0">
                <a:solidFill>
                  <a:srgbClr val="231F20"/>
                </a:solidFill>
                <a:latin typeface="Calibri"/>
                <a:cs typeface="Calibri"/>
              </a:rPr>
              <a:t>sent</a:t>
            </a:r>
            <a:r>
              <a:rPr sz="1000" spc="-40" dirty="0">
                <a:solidFill>
                  <a:srgbClr val="231F20"/>
                </a:solidFill>
                <a:latin typeface="Calibri"/>
                <a:cs typeface="Calibri"/>
              </a:rPr>
              <a:t>ed</a:t>
            </a:r>
            <a:r>
              <a:rPr sz="1000" dirty="0">
                <a:solidFill>
                  <a:srgbClr val="231F20"/>
                </a:solidFill>
                <a:latin typeface="Calibri"/>
                <a:cs typeface="Calibri"/>
              </a:rPr>
              <a:t> </a:t>
            </a:r>
            <a:r>
              <a:rPr sz="1000" spc="-20" dirty="0">
                <a:solidFill>
                  <a:srgbClr val="231F20"/>
                </a:solidFill>
                <a:latin typeface="Calibri"/>
                <a:cs typeface="Calibri"/>
              </a:rPr>
              <a:t> </a:t>
            </a:r>
            <a:r>
              <a:rPr sz="1000" spc="-30" dirty="0">
                <a:solidFill>
                  <a:srgbClr val="231F20"/>
                </a:solidFill>
                <a:latin typeface="Calibri"/>
                <a:cs typeface="Calibri"/>
              </a:rPr>
              <a:t>b</a:t>
            </a:r>
            <a:r>
              <a:rPr sz="1000" spc="-10" dirty="0">
                <a:solidFill>
                  <a:srgbClr val="231F20"/>
                </a:solidFill>
                <a:latin typeface="Calibri"/>
                <a:cs typeface="Calibri"/>
              </a:rPr>
              <a:t>y</a:t>
            </a:r>
            <a:r>
              <a:rPr sz="1000" dirty="0">
                <a:solidFill>
                  <a:srgbClr val="231F20"/>
                </a:solidFill>
                <a:latin typeface="Calibri"/>
                <a:cs typeface="Calibri"/>
              </a:rPr>
              <a:t> </a:t>
            </a:r>
            <a:r>
              <a:rPr sz="1000" spc="-20" dirty="0">
                <a:solidFill>
                  <a:srgbClr val="231F20"/>
                </a:solidFill>
                <a:latin typeface="Calibri"/>
                <a:cs typeface="Calibri"/>
              </a:rPr>
              <a:t> </a:t>
            </a:r>
            <a:r>
              <a:rPr sz="1000" i="1" spc="15" dirty="0">
                <a:solidFill>
                  <a:srgbClr val="231F20"/>
                </a:solidFill>
                <a:latin typeface="Calibri"/>
                <a:cs typeface="Calibri"/>
              </a:rPr>
              <a:t>n</a:t>
            </a:r>
            <a:r>
              <a:rPr sz="1000" i="1" dirty="0">
                <a:solidFill>
                  <a:srgbClr val="231F20"/>
                </a:solidFill>
                <a:latin typeface="Calibri"/>
                <a:cs typeface="Calibri"/>
              </a:rPr>
              <a:t> </a:t>
            </a:r>
            <a:r>
              <a:rPr sz="1000" i="1" spc="-20" dirty="0">
                <a:solidFill>
                  <a:srgbClr val="231F20"/>
                </a:solidFill>
                <a:latin typeface="Calibri"/>
                <a:cs typeface="Calibri"/>
              </a:rPr>
              <a:t> </a:t>
            </a:r>
            <a:r>
              <a:rPr sz="1000" spc="-10" dirty="0">
                <a:solidFill>
                  <a:srgbClr val="231F20"/>
                </a:solidFill>
                <a:latin typeface="Calibri"/>
                <a:cs typeface="Calibri"/>
              </a:rPr>
              <a:t>point</a:t>
            </a:r>
            <a:r>
              <a:rPr sz="1000" spc="-5" dirty="0">
                <a:solidFill>
                  <a:srgbClr val="231F20"/>
                </a:solidFill>
                <a:latin typeface="Calibri"/>
                <a:cs typeface="Calibri"/>
              </a:rPr>
              <a:t>s</a:t>
            </a:r>
            <a:r>
              <a:rPr sz="1000" dirty="0">
                <a:solidFill>
                  <a:srgbClr val="231F20"/>
                </a:solidFill>
                <a:latin typeface="Calibri"/>
                <a:cs typeface="Calibri"/>
              </a:rPr>
              <a:t> </a:t>
            </a:r>
            <a:r>
              <a:rPr sz="1000" spc="-15" dirty="0">
                <a:solidFill>
                  <a:srgbClr val="231F20"/>
                </a:solidFill>
                <a:latin typeface="Calibri"/>
                <a:cs typeface="Calibri"/>
              </a:rPr>
              <a:t> </a:t>
            </a:r>
            <a:r>
              <a:rPr sz="900" spc="-440" dirty="0">
                <a:solidFill>
                  <a:srgbClr val="231F20"/>
                </a:solidFill>
                <a:latin typeface="Lucida Sans Unicode"/>
                <a:cs typeface="Lucida Sans Unicode"/>
              </a:rPr>
              <a:t></a:t>
            </a:r>
            <a:r>
              <a:rPr sz="1000" spc="65" dirty="0">
                <a:solidFill>
                  <a:srgbClr val="231F20"/>
                </a:solidFill>
                <a:latin typeface="Calibri"/>
                <a:cs typeface="Calibri"/>
              </a:rPr>
              <a:t>(</a:t>
            </a:r>
            <a:r>
              <a:rPr sz="1000" i="1" spc="35" dirty="0">
                <a:solidFill>
                  <a:srgbClr val="231F20"/>
                </a:solidFill>
                <a:latin typeface="Calibri"/>
                <a:cs typeface="Calibri"/>
              </a:rPr>
              <a:t>x</a:t>
            </a:r>
            <a:r>
              <a:rPr sz="1050" i="1" spc="104" baseline="-11904" dirty="0">
                <a:solidFill>
                  <a:srgbClr val="231F20"/>
                </a:solidFill>
                <a:latin typeface="Calibri"/>
                <a:cs typeface="Calibri"/>
              </a:rPr>
              <a:t>i</a:t>
            </a:r>
            <a:r>
              <a:rPr sz="1000" spc="-15" dirty="0">
                <a:solidFill>
                  <a:srgbClr val="231F20"/>
                </a:solidFill>
                <a:latin typeface="Calibri"/>
                <a:cs typeface="Calibri"/>
              </a:rPr>
              <a:t>,</a:t>
            </a:r>
            <a:r>
              <a:rPr sz="1000" spc="-10" dirty="0">
                <a:solidFill>
                  <a:srgbClr val="231F20"/>
                </a:solidFill>
                <a:latin typeface="Calibri"/>
                <a:cs typeface="Calibri"/>
              </a:rPr>
              <a:t> </a:t>
            </a:r>
            <a:r>
              <a:rPr sz="1000" i="1" spc="-5" dirty="0">
                <a:solidFill>
                  <a:srgbClr val="231F20"/>
                </a:solidFill>
                <a:latin typeface="Calibri"/>
                <a:cs typeface="Calibri"/>
              </a:rPr>
              <a:t>y</a:t>
            </a:r>
            <a:r>
              <a:rPr sz="1050" i="1" spc="104" baseline="-11904" dirty="0">
                <a:solidFill>
                  <a:srgbClr val="231F20"/>
                </a:solidFill>
                <a:latin typeface="Calibri"/>
                <a:cs typeface="Calibri"/>
              </a:rPr>
              <a:t>i</a:t>
            </a:r>
            <a:r>
              <a:rPr sz="1000" spc="65" dirty="0">
                <a:solidFill>
                  <a:srgbClr val="231F20"/>
                </a:solidFill>
                <a:latin typeface="Calibri"/>
                <a:cs typeface="Calibri"/>
              </a:rPr>
              <a:t>)</a:t>
            </a:r>
            <a:r>
              <a:rPr sz="900" spc="-440" dirty="0">
                <a:solidFill>
                  <a:srgbClr val="231F20"/>
                </a:solidFill>
                <a:latin typeface="Lucida Sans Unicode"/>
                <a:cs typeface="Lucida Sans Unicode"/>
              </a:rPr>
              <a:t></a:t>
            </a:r>
            <a:r>
              <a:rPr sz="900" dirty="0">
                <a:solidFill>
                  <a:srgbClr val="231F20"/>
                </a:solidFill>
                <a:latin typeface="Lucida Sans Unicode"/>
                <a:cs typeface="Lucida Sans Unicode"/>
              </a:rPr>
              <a:t> </a:t>
            </a:r>
            <a:r>
              <a:rPr sz="900" spc="-135" dirty="0">
                <a:solidFill>
                  <a:srgbClr val="231F20"/>
                </a:solidFill>
                <a:latin typeface="Lucida Sans Unicode"/>
                <a:cs typeface="Lucida Sans Unicode"/>
              </a:rPr>
              <a:t> </a:t>
            </a:r>
            <a:r>
              <a:rPr sz="1000" spc="-45" dirty="0">
                <a:solidFill>
                  <a:srgbClr val="231F20"/>
                </a:solidFill>
                <a:latin typeface="Calibri"/>
                <a:cs typeface="Calibri"/>
              </a:rPr>
              <a:t>as</a:t>
            </a:r>
            <a:r>
              <a:rPr sz="1000" dirty="0">
                <a:solidFill>
                  <a:srgbClr val="231F20"/>
                </a:solidFill>
                <a:latin typeface="Calibri"/>
                <a:cs typeface="Calibri"/>
              </a:rPr>
              <a:t> </a:t>
            </a:r>
            <a:r>
              <a:rPr sz="1000" spc="-20" dirty="0">
                <a:solidFill>
                  <a:srgbClr val="231F20"/>
                </a:solidFill>
                <a:latin typeface="Calibri"/>
                <a:cs typeface="Calibri"/>
              </a:rPr>
              <a:t> </a:t>
            </a:r>
            <a:r>
              <a:rPr sz="1000" spc="-45" dirty="0">
                <a:solidFill>
                  <a:srgbClr val="231F20"/>
                </a:solidFill>
                <a:latin typeface="Calibri"/>
                <a:cs typeface="Calibri"/>
              </a:rPr>
              <a:t>a</a:t>
            </a:r>
            <a:r>
              <a:rPr sz="1000" dirty="0">
                <a:solidFill>
                  <a:srgbClr val="231F20"/>
                </a:solidFill>
                <a:latin typeface="Calibri"/>
                <a:cs typeface="Calibri"/>
              </a:rPr>
              <a:t> </a:t>
            </a:r>
            <a:r>
              <a:rPr sz="1000" spc="-20" dirty="0">
                <a:solidFill>
                  <a:srgbClr val="231F20"/>
                </a:solidFill>
                <a:latin typeface="Calibri"/>
                <a:cs typeface="Calibri"/>
              </a:rPr>
              <a:t> </a:t>
            </a:r>
            <a:r>
              <a:rPr sz="1000" spc="-35" dirty="0">
                <a:solidFill>
                  <a:srgbClr val="231F20"/>
                </a:solidFill>
                <a:latin typeface="Calibri"/>
                <a:cs typeface="Calibri"/>
              </a:rPr>
              <a:t>2</a:t>
            </a:r>
            <a:r>
              <a:rPr sz="1000" i="1" spc="15" dirty="0">
                <a:solidFill>
                  <a:srgbClr val="231F20"/>
                </a:solidFill>
                <a:latin typeface="Calibri"/>
                <a:cs typeface="Calibri"/>
              </a:rPr>
              <a:t>n</a:t>
            </a:r>
            <a:r>
              <a:rPr sz="1000" spc="-25" dirty="0">
                <a:solidFill>
                  <a:srgbClr val="231F20"/>
                </a:solidFill>
                <a:latin typeface="Calibri"/>
                <a:cs typeface="Calibri"/>
              </a:rPr>
              <a:t>-elemen</a:t>
            </a:r>
            <a:r>
              <a:rPr sz="1000" spc="-15" dirty="0">
                <a:solidFill>
                  <a:srgbClr val="231F20"/>
                </a:solidFill>
                <a:latin typeface="Calibri"/>
                <a:cs typeface="Calibri"/>
              </a:rPr>
              <a:t>t</a:t>
            </a:r>
            <a:r>
              <a:rPr sz="1000" dirty="0">
                <a:solidFill>
                  <a:srgbClr val="231F20"/>
                </a:solidFill>
                <a:latin typeface="Calibri"/>
                <a:cs typeface="Calibri"/>
              </a:rPr>
              <a:t> </a:t>
            </a:r>
            <a:r>
              <a:rPr sz="1000" spc="-20" dirty="0">
                <a:solidFill>
                  <a:srgbClr val="231F20"/>
                </a:solidFill>
                <a:latin typeface="Calibri"/>
                <a:cs typeface="Calibri"/>
              </a:rPr>
              <a:t> v</a:t>
            </a:r>
            <a:r>
              <a:rPr sz="1000" spc="-80" dirty="0">
                <a:solidFill>
                  <a:srgbClr val="231F20"/>
                </a:solidFill>
                <a:latin typeface="Calibri"/>
                <a:cs typeface="Calibri"/>
              </a:rPr>
              <a:t>e</a:t>
            </a:r>
            <a:r>
              <a:rPr sz="1000" spc="-5" dirty="0">
                <a:solidFill>
                  <a:srgbClr val="231F20"/>
                </a:solidFill>
                <a:latin typeface="Calibri"/>
                <a:cs typeface="Calibri"/>
              </a:rPr>
              <a:t>c</a:t>
            </a:r>
            <a:r>
              <a:rPr sz="1000" spc="-40" dirty="0">
                <a:solidFill>
                  <a:srgbClr val="231F20"/>
                </a:solidFill>
                <a:latin typeface="Calibri"/>
                <a:cs typeface="Calibri"/>
              </a:rPr>
              <a:t>t</a:t>
            </a:r>
            <a:r>
              <a:rPr sz="1000" spc="-5" dirty="0">
                <a:solidFill>
                  <a:srgbClr val="231F20"/>
                </a:solidFill>
                <a:latin typeface="Calibri"/>
                <a:cs typeface="Calibri"/>
              </a:rPr>
              <a:t>o</a:t>
            </a:r>
            <a:r>
              <a:rPr sz="1000" spc="-60" dirty="0">
                <a:solidFill>
                  <a:srgbClr val="231F20"/>
                </a:solidFill>
                <a:latin typeface="Calibri"/>
                <a:cs typeface="Calibri"/>
              </a:rPr>
              <a:t>r</a:t>
            </a:r>
            <a:r>
              <a:rPr sz="1000" spc="-15" dirty="0">
                <a:solidFill>
                  <a:srgbClr val="231F20"/>
                </a:solidFill>
                <a:latin typeface="Calibri"/>
                <a:cs typeface="Calibri"/>
              </a:rPr>
              <a:t>,</a:t>
            </a:r>
            <a:r>
              <a:rPr sz="1000" dirty="0">
                <a:solidFill>
                  <a:srgbClr val="231F20"/>
                </a:solidFill>
                <a:latin typeface="Calibri"/>
                <a:cs typeface="Calibri"/>
              </a:rPr>
              <a:t> </a:t>
            </a:r>
            <a:r>
              <a:rPr sz="1000" spc="-15" dirty="0">
                <a:solidFill>
                  <a:srgbClr val="231F20"/>
                </a:solidFill>
                <a:latin typeface="Calibri"/>
                <a:cs typeface="Calibri"/>
              </a:rPr>
              <a:t> </a:t>
            </a:r>
            <a:r>
              <a:rPr sz="1000" i="1" spc="120" dirty="0">
                <a:solidFill>
                  <a:srgbClr val="231F20"/>
                </a:solidFill>
                <a:latin typeface="Calibri"/>
                <a:cs typeface="Calibri"/>
              </a:rPr>
              <a:t>X</a:t>
            </a:r>
            <a:r>
              <a:rPr sz="1000" i="1" spc="15" dirty="0">
                <a:solidFill>
                  <a:srgbClr val="231F20"/>
                </a:solidFill>
                <a:latin typeface="Calibri"/>
                <a:cs typeface="Calibri"/>
              </a:rPr>
              <a:t> </a:t>
            </a:r>
            <a:r>
              <a:rPr sz="900" spc="25" dirty="0">
                <a:solidFill>
                  <a:srgbClr val="231F20"/>
                </a:solidFill>
                <a:latin typeface="Courier New"/>
                <a:cs typeface="Courier New"/>
              </a:rPr>
              <a:t>=</a:t>
            </a:r>
            <a:endParaRPr sz="900">
              <a:latin typeface="Courier New"/>
              <a:cs typeface="Courier New"/>
            </a:endParaRPr>
          </a:p>
        </p:txBody>
      </p:sp>
      <p:sp>
        <p:nvSpPr>
          <p:cNvPr id="128" name="object 128"/>
          <p:cNvSpPr txBox="1"/>
          <p:nvPr/>
        </p:nvSpPr>
        <p:spPr>
          <a:xfrm>
            <a:off x="6211092" y="4545419"/>
            <a:ext cx="5003800" cy="166071"/>
          </a:xfrm>
          <a:prstGeom prst="rect">
            <a:avLst/>
          </a:prstGeom>
        </p:spPr>
        <p:txBody>
          <a:bodyPr vert="horz" wrap="square" lIns="0" tIns="12065" rIns="0" bIns="0" rtlCol="0">
            <a:spAutoFit/>
          </a:bodyPr>
          <a:lstStyle/>
          <a:p>
            <a:pPr marL="38100">
              <a:lnSpc>
                <a:spcPct val="100000"/>
              </a:lnSpc>
              <a:spcBef>
                <a:spcPts val="95"/>
              </a:spcBef>
            </a:pPr>
            <a:r>
              <a:rPr sz="1000" spc="25" dirty="0">
                <a:solidFill>
                  <a:srgbClr val="231F20"/>
                </a:solidFill>
                <a:latin typeface="Calibri"/>
                <a:cs typeface="Calibri"/>
              </a:rPr>
              <a:t>(</a:t>
            </a:r>
            <a:r>
              <a:rPr sz="1000" i="1" spc="25" dirty="0">
                <a:solidFill>
                  <a:srgbClr val="231F20"/>
                </a:solidFill>
                <a:latin typeface="Calibri"/>
                <a:cs typeface="Calibri"/>
              </a:rPr>
              <a:t>x</a:t>
            </a:r>
            <a:r>
              <a:rPr sz="1050" spc="37" baseline="-11904" dirty="0">
                <a:solidFill>
                  <a:srgbClr val="231F20"/>
                </a:solidFill>
                <a:latin typeface="Calibri"/>
                <a:cs typeface="Calibri"/>
              </a:rPr>
              <a:t>1</a:t>
            </a:r>
            <a:r>
              <a:rPr sz="1000" spc="25" dirty="0">
                <a:solidFill>
                  <a:srgbClr val="231F20"/>
                </a:solidFill>
                <a:latin typeface="Calibri"/>
                <a:cs typeface="Calibri"/>
              </a:rPr>
              <a:t>,</a:t>
            </a:r>
            <a:r>
              <a:rPr sz="1000" spc="-10" dirty="0">
                <a:solidFill>
                  <a:srgbClr val="231F20"/>
                </a:solidFill>
                <a:latin typeface="Calibri"/>
                <a:cs typeface="Calibri"/>
              </a:rPr>
              <a:t> </a:t>
            </a:r>
            <a:r>
              <a:rPr sz="1000" i="1" dirty="0">
                <a:solidFill>
                  <a:srgbClr val="231F20"/>
                </a:solidFill>
                <a:latin typeface="Calibri"/>
                <a:cs typeface="Calibri"/>
              </a:rPr>
              <a:t>y</a:t>
            </a:r>
            <a:r>
              <a:rPr sz="1050" baseline="-11904" dirty="0">
                <a:solidFill>
                  <a:srgbClr val="231F20"/>
                </a:solidFill>
                <a:latin typeface="Calibri"/>
                <a:cs typeface="Calibri"/>
              </a:rPr>
              <a:t>1</a:t>
            </a:r>
            <a:r>
              <a:rPr sz="1000" dirty="0">
                <a:solidFill>
                  <a:srgbClr val="231F20"/>
                </a:solidFill>
                <a:latin typeface="Calibri"/>
                <a:cs typeface="Calibri"/>
              </a:rPr>
              <a:t>,</a:t>
            </a:r>
            <a:r>
              <a:rPr sz="1000" spc="-75" dirty="0">
                <a:solidFill>
                  <a:srgbClr val="231F20"/>
                </a:solidFill>
                <a:latin typeface="Calibri"/>
                <a:cs typeface="Calibri"/>
              </a:rPr>
              <a:t> </a:t>
            </a:r>
            <a:r>
              <a:rPr sz="1000" i="1" spc="75" dirty="0">
                <a:solidFill>
                  <a:srgbClr val="231F20"/>
                </a:solidFill>
                <a:latin typeface="Calibri"/>
                <a:cs typeface="Calibri"/>
              </a:rPr>
              <a:t>...</a:t>
            </a:r>
            <a:r>
              <a:rPr sz="1000" i="1" spc="-80" dirty="0">
                <a:solidFill>
                  <a:srgbClr val="231F20"/>
                </a:solidFill>
                <a:latin typeface="Calibri"/>
                <a:cs typeface="Calibri"/>
              </a:rPr>
              <a:t> </a:t>
            </a:r>
            <a:r>
              <a:rPr sz="1000" spc="-15" dirty="0">
                <a:solidFill>
                  <a:srgbClr val="231F20"/>
                </a:solidFill>
                <a:latin typeface="Calibri"/>
                <a:cs typeface="Calibri"/>
              </a:rPr>
              <a:t>,</a:t>
            </a:r>
            <a:r>
              <a:rPr sz="1000" spc="-80" dirty="0">
                <a:solidFill>
                  <a:srgbClr val="231F20"/>
                </a:solidFill>
                <a:latin typeface="Calibri"/>
                <a:cs typeface="Calibri"/>
              </a:rPr>
              <a:t> </a:t>
            </a:r>
            <a:r>
              <a:rPr sz="1000" i="1" spc="25" dirty="0">
                <a:solidFill>
                  <a:srgbClr val="231F20"/>
                </a:solidFill>
                <a:latin typeface="Calibri"/>
                <a:cs typeface="Calibri"/>
              </a:rPr>
              <a:t>x</a:t>
            </a:r>
            <a:r>
              <a:rPr sz="1050" i="1" spc="37" baseline="-11904" dirty="0">
                <a:solidFill>
                  <a:srgbClr val="231F20"/>
                </a:solidFill>
                <a:latin typeface="Calibri"/>
                <a:cs typeface="Calibri"/>
              </a:rPr>
              <a:t>n</a:t>
            </a:r>
            <a:r>
              <a:rPr sz="1000" spc="25" dirty="0">
                <a:solidFill>
                  <a:srgbClr val="231F20"/>
                </a:solidFill>
                <a:latin typeface="Calibri"/>
                <a:cs typeface="Calibri"/>
              </a:rPr>
              <a:t>,</a:t>
            </a:r>
            <a:r>
              <a:rPr sz="1000" spc="-5" dirty="0">
                <a:solidFill>
                  <a:srgbClr val="231F20"/>
                </a:solidFill>
                <a:latin typeface="Calibri"/>
                <a:cs typeface="Calibri"/>
              </a:rPr>
              <a:t> </a:t>
            </a:r>
            <a:r>
              <a:rPr sz="1000" i="1" spc="45" dirty="0">
                <a:solidFill>
                  <a:srgbClr val="231F20"/>
                </a:solidFill>
                <a:latin typeface="Calibri"/>
                <a:cs typeface="Calibri"/>
              </a:rPr>
              <a:t>y</a:t>
            </a:r>
            <a:r>
              <a:rPr sz="1050" i="1" spc="67" baseline="-11904" dirty="0">
                <a:solidFill>
                  <a:srgbClr val="231F20"/>
                </a:solidFill>
                <a:latin typeface="Calibri"/>
                <a:cs typeface="Calibri"/>
              </a:rPr>
              <a:t>n</a:t>
            </a:r>
            <a:r>
              <a:rPr sz="1000" spc="45" dirty="0">
                <a:solidFill>
                  <a:srgbClr val="231F20"/>
                </a:solidFill>
                <a:latin typeface="Calibri"/>
                <a:cs typeface="Calibri"/>
              </a:rPr>
              <a:t>)</a:t>
            </a:r>
            <a:r>
              <a:rPr sz="1050" i="1" spc="67" baseline="35714" dirty="0">
                <a:solidFill>
                  <a:srgbClr val="231F20"/>
                </a:solidFill>
                <a:latin typeface="Calibri"/>
                <a:cs typeface="Calibri"/>
              </a:rPr>
              <a:t>T</a:t>
            </a:r>
            <a:r>
              <a:rPr sz="1050" i="1" spc="-89" baseline="35714" dirty="0">
                <a:solidFill>
                  <a:srgbClr val="231F20"/>
                </a:solidFill>
                <a:latin typeface="Calibri"/>
                <a:cs typeface="Calibri"/>
              </a:rPr>
              <a:t> </a:t>
            </a:r>
            <a:r>
              <a:rPr sz="1000" spc="-15" dirty="0">
                <a:solidFill>
                  <a:srgbClr val="231F20"/>
                </a:solidFill>
                <a:latin typeface="Calibri"/>
                <a:cs typeface="Calibri"/>
              </a:rPr>
              <a:t>.</a:t>
            </a:r>
            <a:r>
              <a:rPr sz="1000" spc="55" dirty="0">
                <a:solidFill>
                  <a:srgbClr val="231F20"/>
                </a:solidFill>
                <a:latin typeface="Calibri"/>
                <a:cs typeface="Calibri"/>
              </a:rPr>
              <a:t> </a:t>
            </a:r>
            <a:r>
              <a:rPr sz="1000" dirty="0">
                <a:solidFill>
                  <a:srgbClr val="231F20"/>
                </a:solidFill>
                <a:latin typeface="Calibri"/>
                <a:cs typeface="Calibri"/>
              </a:rPr>
              <a:t>Given</a:t>
            </a:r>
            <a:r>
              <a:rPr sz="1000" spc="55" dirty="0">
                <a:solidFill>
                  <a:srgbClr val="231F20"/>
                </a:solidFill>
                <a:latin typeface="Calibri"/>
                <a:cs typeface="Calibri"/>
              </a:rPr>
              <a:t> </a:t>
            </a:r>
            <a:r>
              <a:rPr sz="1000" spc="-40" dirty="0">
                <a:solidFill>
                  <a:srgbClr val="231F20"/>
                </a:solidFill>
                <a:latin typeface="Calibri"/>
                <a:cs typeface="Calibri"/>
              </a:rPr>
              <a:t>s</a:t>
            </a:r>
            <a:r>
              <a:rPr sz="1000" spc="55" dirty="0">
                <a:solidFill>
                  <a:srgbClr val="231F20"/>
                </a:solidFill>
                <a:latin typeface="Calibri"/>
                <a:cs typeface="Calibri"/>
              </a:rPr>
              <a:t> </a:t>
            </a:r>
            <a:r>
              <a:rPr sz="1000" dirty="0">
                <a:solidFill>
                  <a:srgbClr val="231F20"/>
                </a:solidFill>
                <a:latin typeface="Calibri"/>
                <a:cs typeface="Calibri"/>
              </a:rPr>
              <a:t>training</a:t>
            </a:r>
            <a:r>
              <a:rPr sz="1000" spc="50" dirty="0">
                <a:solidFill>
                  <a:srgbClr val="231F20"/>
                </a:solidFill>
                <a:latin typeface="Calibri"/>
                <a:cs typeface="Calibri"/>
              </a:rPr>
              <a:t> </a:t>
            </a:r>
            <a:r>
              <a:rPr sz="1000" spc="-45" dirty="0">
                <a:solidFill>
                  <a:srgbClr val="231F20"/>
                </a:solidFill>
                <a:latin typeface="Calibri"/>
                <a:cs typeface="Calibri"/>
              </a:rPr>
              <a:t>face</a:t>
            </a:r>
            <a:r>
              <a:rPr sz="1000" spc="55" dirty="0">
                <a:solidFill>
                  <a:srgbClr val="231F20"/>
                </a:solidFill>
                <a:latin typeface="Calibri"/>
                <a:cs typeface="Calibri"/>
              </a:rPr>
              <a:t> </a:t>
            </a:r>
            <a:r>
              <a:rPr sz="1000" spc="-25" dirty="0">
                <a:solidFill>
                  <a:srgbClr val="231F20"/>
                </a:solidFill>
                <a:latin typeface="Calibri"/>
                <a:cs typeface="Calibri"/>
              </a:rPr>
              <a:t>images,</a:t>
            </a:r>
            <a:r>
              <a:rPr sz="1000" spc="55" dirty="0">
                <a:solidFill>
                  <a:srgbClr val="231F20"/>
                </a:solidFill>
                <a:latin typeface="Calibri"/>
                <a:cs typeface="Calibri"/>
              </a:rPr>
              <a:t> </a:t>
            </a:r>
            <a:r>
              <a:rPr sz="1000" spc="-40" dirty="0">
                <a:solidFill>
                  <a:srgbClr val="231F20"/>
                </a:solidFill>
                <a:latin typeface="Calibri"/>
                <a:cs typeface="Calibri"/>
              </a:rPr>
              <a:t>there</a:t>
            </a:r>
            <a:r>
              <a:rPr sz="1000" spc="55" dirty="0">
                <a:solidFill>
                  <a:srgbClr val="231F20"/>
                </a:solidFill>
                <a:latin typeface="Calibri"/>
                <a:cs typeface="Calibri"/>
              </a:rPr>
              <a:t> </a:t>
            </a:r>
            <a:r>
              <a:rPr sz="1000" spc="-45" dirty="0">
                <a:solidFill>
                  <a:srgbClr val="231F20"/>
                </a:solidFill>
                <a:latin typeface="Calibri"/>
                <a:cs typeface="Calibri"/>
              </a:rPr>
              <a:t>are</a:t>
            </a:r>
            <a:r>
              <a:rPr sz="1000" spc="55" dirty="0">
                <a:solidFill>
                  <a:srgbClr val="231F20"/>
                </a:solidFill>
                <a:latin typeface="Calibri"/>
                <a:cs typeface="Calibri"/>
              </a:rPr>
              <a:t> </a:t>
            </a:r>
            <a:r>
              <a:rPr sz="1000" i="1" spc="-55" dirty="0">
                <a:solidFill>
                  <a:srgbClr val="231F20"/>
                </a:solidFill>
                <a:latin typeface="Calibri"/>
                <a:cs typeface="Calibri"/>
              </a:rPr>
              <a:t>s</a:t>
            </a:r>
            <a:endParaRPr sz="1000">
              <a:latin typeface="Calibri"/>
              <a:cs typeface="Calibri"/>
            </a:endParaRPr>
          </a:p>
        </p:txBody>
      </p:sp>
      <p:sp>
        <p:nvSpPr>
          <p:cNvPr id="129" name="object 129"/>
          <p:cNvSpPr txBox="1"/>
          <p:nvPr/>
        </p:nvSpPr>
        <p:spPr>
          <a:xfrm>
            <a:off x="6211098" y="4643849"/>
            <a:ext cx="5002784" cy="166071"/>
          </a:xfrm>
          <a:prstGeom prst="rect">
            <a:avLst/>
          </a:prstGeom>
        </p:spPr>
        <p:txBody>
          <a:bodyPr vert="horz" wrap="square" lIns="0" tIns="12065" rIns="0" bIns="0" rtlCol="0">
            <a:spAutoFit/>
          </a:bodyPr>
          <a:lstStyle/>
          <a:p>
            <a:pPr marL="38100">
              <a:lnSpc>
                <a:spcPct val="100000"/>
              </a:lnSpc>
              <a:spcBef>
                <a:spcPts val="95"/>
              </a:spcBef>
            </a:pPr>
            <a:r>
              <a:rPr sz="1000" spc="-35" dirty="0">
                <a:solidFill>
                  <a:srgbClr val="231F20"/>
                </a:solidFill>
                <a:latin typeface="Calibri"/>
                <a:cs typeface="Calibri"/>
              </a:rPr>
              <a:t>shape</a:t>
            </a:r>
            <a:r>
              <a:rPr sz="1000" spc="-10" dirty="0">
                <a:solidFill>
                  <a:srgbClr val="231F20"/>
                </a:solidFill>
                <a:latin typeface="Calibri"/>
                <a:cs typeface="Calibri"/>
              </a:rPr>
              <a:t> </a:t>
            </a:r>
            <a:r>
              <a:rPr sz="1000" spc="-25" dirty="0">
                <a:solidFill>
                  <a:srgbClr val="231F20"/>
                </a:solidFill>
                <a:latin typeface="Calibri"/>
                <a:cs typeface="Calibri"/>
              </a:rPr>
              <a:t>vectors</a:t>
            </a:r>
            <a:r>
              <a:rPr sz="1000" spc="-15" dirty="0">
                <a:solidFill>
                  <a:srgbClr val="231F20"/>
                </a:solidFill>
                <a:latin typeface="Calibri"/>
                <a:cs typeface="Calibri"/>
              </a:rPr>
              <a:t> </a:t>
            </a:r>
            <a:r>
              <a:rPr sz="900" spc="-140" dirty="0">
                <a:solidFill>
                  <a:srgbClr val="231F20"/>
                </a:solidFill>
                <a:latin typeface="Lucida Sans Unicode"/>
                <a:cs typeface="Lucida Sans Unicode"/>
              </a:rPr>
              <a:t></a:t>
            </a:r>
            <a:r>
              <a:rPr sz="1000" i="1" spc="-140" dirty="0">
                <a:solidFill>
                  <a:srgbClr val="231F20"/>
                </a:solidFill>
                <a:latin typeface="Calibri"/>
                <a:cs typeface="Calibri"/>
              </a:rPr>
              <a:t>X</a:t>
            </a:r>
            <a:r>
              <a:rPr sz="1050" i="1" spc="-209" baseline="-11904" dirty="0">
                <a:solidFill>
                  <a:srgbClr val="231F20"/>
                </a:solidFill>
                <a:latin typeface="Calibri"/>
                <a:cs typeface="Calibri"/>
              </a:rPr>
              <a:t>i</a:t>
            </a:r>
            <a:r>
              <a:rPr sz="900" spc="-140" dirty="0">
                <a:solidFill>
                  <a:srgbClr val="231F20"/>
                </a:solidFill>
                <a:latin typeface="Lucida Sans Unicode"/>
                <a:cs typeface="Lucida Sans Unicode"/>
              </a:rPr>
              <a:t></a:t>
            </a:r>
            <a:r>
              <a:rPr sz="1000" spc="-140" dirty="0">
                <a:solidFill>
                  <a:srgbClr val="231F20"/>
                </a:solidFill>
                <a:latin typeface="Calibri"/>
                <a:cs typeface="Calibri"/>
              </a:rPr>
              <a:t>.</a:t>
            </a:r>
            <a:r>
              <a:rPr sz="1000" spc="-95" dirty="0">
                <a:solidFill>
                  <a:srgbClr val="231F20"/>
                </a:solidFill>
                <a:latin typeface="Calibri"/>
                <a:cs typeface="Calibri"/>
              </a:rPr>
              <a:t> </a:t>
            </a:r>
            <a:r>
              <a:rPr sz="1000" spc="-30" dirty="0">
                <a:solidFill>
                  <a:srgbClr val="231F20"/>
                </a:solidFill>
                <a:latin typeface="Calibri"/>
                <a:cs typeface="Calibri"/>
              </a:rPr>
              <a:t>Before</a:t>
            </a:r>
            <a:r>
              <a:rPr sz="1000" spc="-10" dirty="0">
                <a:solidFill>
                  <a:srgbClr val="231F20"/>
                </a:solidFill>
                <a:latin typeface="Calibri"/>
                <a:cs typeface="Calibri"/>
              </a:rPr>
              <a:t> </a:t>
            </a:r>
            <a:r>
              <a:rPr sz="1000" spc="-65" dirty="0">
                <a:solidFill>
                  <a:srgbClr val="231F20"/>
                </a:solidFill>
                <a:latin typeface="Calibri"/>
                <a:cs typeface="Calibri"/>
              </a:rPr>
              <a:t>we</a:t>
            </a:r>
            <a:r>
              <a:rPr sz="1000" spc="-10" dirty="0">
                <a:solidFill>
                  <a:srgbClr val="231F20"/>
                </a:solidFill>
                <a:latin typeface="Calibri"/>
                <a:cs typeface="Calibri"/>
              </a:rPr>
              <a:t> </a:t>
            </a:r>
            <a:r>
              <a:rPr sz="1000" spc="-15" dirty="0">
                <a:solidFill>
                  <a:srgbClr val="231F20"/>
                </a:solidFill>
                <a:latin typeface="Calibri"/>
                <a:cs typeface="Calibri"/>
              </a:rPr>
              <a:t>can</a:t>
            </a:r>
            <a:r>
              <a:rPr sz="1000" spc="-10" dirty="0">
                <a:solidFill>
                  <a:srgbClr val="231F20"/>
                </a:solidFill>
                <a:latin typeface="Calibri"/>
                <a:cs typeface="Calibri"/>
              </a:rPr>
              <a:t> perform </a:t>
            </a:r>
            <a:r>
              <a:rPr sz="1000" spc="-20" dirty="0">
                <a:solidFill>
                  <a:srgbClr val="231F20"/>
                </a:solidFill>
                <a:latin typeface="Calibri"/>
                <a:cs typeface="Calibri"/>
              </a:rPr>
              <a:t>statistical</a:t>
            </a:r>
            <a:r>
              <a:rPr sz="1000" spc="-5" dirty="0">
                <a:solidFill>
                  <a:srgbClr val="231F20"/>
                </a:solidFill>
                <a:latin typeface="Calibri"/>
                <a:cs typeface="Calibri"/>
              </a:rPr>
              <a:t> </a:t>
            </a:r>
            <a:r>
              <a:rPr sz="1000" spc="-20" dirty="0">
                <a:solidFill>
                  <a:srgbClr val="231F20"/>
                </a:solidFill>
                <a:latin typeface="Calibri"/>
                <a:cs typeface="Calibri"/>
              </a:rPr>
              <a:t>analysis</a:t>
            </a:r>
            <a:endParaRPr sz="1000">
              <a:latin typeface="Calibri"/>
              <a:cs typeface="Calibri"/>
            </a:endParaRPr>
          </a:p>
        </p:txBody>
      </p:sp>
      <p:sp>
        <p:nvSpPr>
          <p:cNvPr id="130" name="object 130"/>
          <p:cNvSpPr txBox="1"/>
          <p:nvPr/>
        </p:nvSpPr>
        <p:spPr>
          <a:xfrm>
            <a:off x="6251730" y="4742279"/>
            <a:ext cx="4922520" cy="446917"/>
          </a:xfrm>
          <a:prstGeom prst="rect">
            <a:avLst/>
          </a:prstGeom>
        </p:spPr>
        <p:txBody>
          <a:bodyPr vert="horz" wrap="square" lIns="0" tIns="23495" rIns="0" bIns="0" rtlCol="0">
            <a:spAutoFit/>
          </a:bodyPr>
          <a:lstStyle/>
          <a:p>
            <a:pPr marL="12700" marR="5080" algn="just">
              <a:lnSpc>
                <a:spcPts val="1140"/>
              </a:lnSpc>
              <a:spcBef>
                <a:spcPts val="185"/>
              </a:spcBef>
            </a:pPr>
            <a:r>
              <a:rPr sz="1000" dirty="0">
                <a:solidFill>
                  <a:srgbClr val="231F20"/>
                </a:solidFill>
                <a:latin typeface="Calibri"/>
                <a:cs typeface="Calibri"/>
              </a:rPr>
              <a:t>on </a:t>
            </a:r>
            <a:r>
              <a:rPr sz="1000" spc="-50" dirty="0">
                <a:solidFill>
                  <a:srgbClr val="231F20"/>
                </a:solidFill>
                <a:latin typeface="Calibri"/>
                <a:cs typeface="Calibri"/>
              </a:rPr>
              <a:t>these </a:t>
            </a:r>
            <a:r>
              <a:rPr sz="1000" spc="-25" dirty="0">
                <a:solidFill>
                  <a:srgbClr val="231F20"/>
                </a:solidFill>
                <a:latin typeface="Calibri"/>
                <a:cs typeface="Calibri"/>
              </a:rPr>
              <a:t>vectors, </a:t>
            </a:r>
            <a:r>
              <a:rPr sz="1000" dirty="0">
                <a:solidFill>
                  <a:srgbClr val="231F20"/>
                </a:solidFill>
                <a:latin typeface="Calibri"/>
                <a:cs typeface="Calibri"/>
              </a:rPr>
              <a:t>it </a:t>
            </a:r>
            <a:r>
              <a:rPr sz="1000" spc="-5" dirty="0">
                <a:solidFill>
                  <a:srgbClr val="231F20"/>
                </a:solidFill>
                <a:latin typeface="Calibri"/>
                <a:cs typeface="Calibri"/>
              </a:rPr>
              <a:t>is important </a:t>
            </a:r>
            <a:r>
              <a:rPr sz="1000" spc="-30" dirty="0">
                <a:solidFill>
                  <a:srgbClr val="231F20"/>
                </a:solidFill>
                <a:latin typeface="Calibri"/>
                <a:cs typeface="Calibri"/>
              </a:rPr>
              <a:t>that </a:t>
            </a:r>
            <a:r>
              <a:rPr sz="1000" spc="-40" dirty="0">
                <a:solidFill>
                  <a:srgbClr val="231F20"/>
                </a:solidFill>
                <a:latin typeface="Calibri"/>
                <a:cs typeface="Calibri"/>
              </a:rPr>
              <a:t>the shapes represented </a:t>
            </a:r>
            <a:r>
              <a:rPr sz="1000" spc="-35" dirty="0">
                <a:solidFill>
                  <a:srgbClr val="231F20"/>
                </a:solidFill>
                <a:latin typeface="Calibri"/>
                <a:cs typeface="Calibri"/>
              </a:rPr>
              <a:t> </a:t>
            </a:r>
            <a:r>
              <a:rPr sz="1000" spc="-45" dirty="0">
                <a:solidFill>
                  <a:srgbClr val="231F20"/>
                </a:solidFill>
                <a:latin typeface="Calibri"/>
                <a:cs typeface="Calibri"/>
              </a:rPr>
              <a:t>are </a:t>
            </a:r>
            <a:r>
              <a:rPr sz="1000" spc="20" dirty="0">
                <a:solidFill>
                  <a:srgbClr val="231F20"/>
                </a:solidFill>
                <a:latin typeface="Calibri"/>
                <a:cs typeface="Calibri"/>
              </a:rPr>
              <a:t>in </a:t>
            </a:r>
            <a:r>
              <a:rPr sz="1000" spc="-40" dirty="0">
                <a:solidFill>
                  <a:srgbClr val="231F20"/>
                </a:solidFill>
                <a:latin typeface="Calibri"/>
                <a:cs typeface="Calibri"/>
              </a:rPr>
              <a:t>the same </a:t>
            </a:r>
            <a:r>
              <a:rPr sz="1000" spc="-20" dirty="0">
                <a:solidFill>
                  <a:srgbClr val="231F20"/>
                </a:solidFill>
                <a:latin typeface="Calibri"/>
                <a:cs typeface="Calibri"/>
              </a:rPr>
              <a:t>coordinate </a:t>
            </a:r>
            <a:r>
              <a:rPr sz="1000" spc="-25" dirty="0">
                <a:solidFill>
                  <a:srgbClr val="231F20"/>
                </a:solidFill>
                <a:latin typeface="Calibri"/>
                <a:cs typeface="Calibri"/>
              </a:rPr>
              <a:t>frame. </a:t>
            </a:r>
            <a:r>
              <a:rPr sz="1000" dirty="0">
                <a:latin typeface="Calibri"/>
                <a:cs typeface="Calibri"/>
              </a:rPr>
              <a:t>Figure </a:t>
            </a:r>
            <a:r>
              <a:rPr sz="1000" spc="-30" dirty="0">
                <a:latin typeface="Calibri"/>
                <a:cs typeface="Calibri"/>
              </a:rPr>
              <a:t>5 </a:t>
            </a:r>
            <a:r>
              <a:rPr sz="1000" spc="-15" dirty="0">
                <a:solidFill>
                  <a:srgbClr val="231F20"/>
                </a:solidFill>
                <a:latin typeface="Calibri"/>
                <a:cs typeface="Calibri"/>
              </a:rPr>
              <a:t>illustrates </a:t>
            </a:r>
            <a:r>
              <a:rPr sz="1000" spc="-35" dirty="0">
                <a:solidFill>
                  <a:srgbClr val="231F20"/>
                </a:solidFill>
                <a:latin typeface="Calibri"/>
                <a:cs typeface="Calibri"/>
              </a:rPr>
              <a:t>shape </a:t>
            </a:r>
            <a:r>
              <a:rPr sz="1000" spc="-30" dirty="0">
                <a:solidFill>
                  <a:srgbClr val="231F20"/>
                </a:solidFill>
                <a:latin typeface="Calibri"/>
                <a:cs typeface="Calibri"/>
              </a:rPr>
              <a:t> </a:t>
            </a:r>
            <a:r>
              <a:rPr sz="1000" spc="-15" dirty="0">
                <a:solidFill>
                  <a:srgbClr val="231F20"/>
                </a:solidFill>
                <a:latin typeface="Calibri"/>
                <a:cs typeface="Calibri"/>
              </a:rPr>
              <a:t>model.</a:t>
            </a:r>
            <a:endParaRPr sz="1000">
              <a:latin typeface="Calibri"/>
              <a:cs typeface="Calibri"/>
            </a:endParaRPr>
          </a:p>
          <a:p>
            <a:pPr marL="201930" algn="just">
              <a:lnSpc>
                <a:spcPts val="1100"/>
              </a:lnSpc>
            </a:pPr>
            <a:r>
              <a:rPr sz="1000" spc="70" dirty="0">
                <a:solidFill>
                  <a:srgbClr val="231F20"/>
                </a:solidFill>
                <a:latin typeface="Calibri"/>
                <a:cs typeface="Calibri"/>
              </a:rPr>
              <a:t>I</a:t>
            </a:r>
            <a:r>
              <a:rPr sz="1000" spc="15" dirty="0">
                <a:solidFill>
                  <a:srgbClr val="231F20"/>
                </a:solidFill>
                <a:latin typeface="Calibri"/>
                <a:cs typeface="Calibri"/>
              </a:rPr>
              <a:t>n</a:t>
            </a:r>
            <a:r>
              <a:rPr sz="1000" dirty="0">
                <a:solidFill>
                  <a:srgbClr val="231F20"/>
                </a:solidFill>
                <a:latin typeface="Calibri"/>
                <a:cs typeface="Calibri"/>
              </a:rPr>
              <a:t> </a:t>
            </a:r>
            <a:r>
              <a:rPr sz="1000" spc="-15" dirty="0">
                <a:solidFill>
                  <a:srgbClr val="231F20"/>
                </a:solidFill>
                <a:latin typeface="Calibri"/>
                <a:cs typeface="Calibri"/>
              </a:rPr>
              <a:t>pa</a:t>
            </a:r>
            <a:r>
              <a:rPr sz="1000" spc="5" dirty="0">
                <a:solidFill>
                  <a:srgbClr val="231F20"/>
                </a:solidFill>
                <a:latin typeface="Calibri"/>
                <a:cs typeface="Calibri"/>
              </a:rPr>
              <a:t>r</a:t>
            </a:r>
            <a:r>
              <a:rPr sz="1000" spc="-30" dirty="0">
                <a:solidFill>
                  <a:srgbClr val="231F20"/>
                </a:solidFill>
                <a:latin typeface="Calibri"/>
                <a:cs typeface="Calibri"/>
              </a:rPr>
              <a:t>t</a:t>
            </a:r>
            <a:r>
              <a:rPr sz="1000" dirty="0">
                <a:solidFill>
                  <a:srgbClr val="231F20"/>
                </a:solidFill>
                <a:latin typeface="Calibri"/>
                <a:cs typeface="Calibri"/>
              </a:rPr>
              <a:t>icula</a:t>
            </a:r>
            <a:r>
              <a:rPr sz="1000" spc="-55" dirty="0">
                <a:solidFill>
                  <a:srgbClr val="231F20"/>
                </a:solidFill>
                <a:latin typeface="Calibri"/>
                <a:cs typeface="Calibri"/>
              </a:rPr>
              <a:t>r</a:t>
            </a:r>
            <a:r>
              <a:rPr sz="1000" spc="-15" dirty="0">
                <a:solidFill>
                  <a:srgbClr val="231F20"/>
                </a:solidFill>
                <a:latin typeface="Calibri"/>
                <a:cs typeface="Calibri"/>
              </a:rPr>
              <a:t>,</a:t>
            </a:r>
            <a:r>
              <a:rPr sz="1000" dirty="0">
                <a:solidFill>
                  <a:srgbClr val="231F20"/>
                </a:solidFill>
                <a:latin typeface="Calibri"/>
                <a:cs typeface="Calibri"/>
              </a:rPr>
              <a:t> </a:t>
            </a:r>
            <a:r>
              <a:rPr sz="1000" spc="-50" dirty="0">
                <a:solidFill>
                  <a:srgbClr val="231F20"/>
                </a:solidFill>
                <a:latin typeface="Calibri"/>
                <a:cs typeface="Calibri"/>
              </a:rPr>
              <a:t>w</a:t>
            </a:r>
            <a:r>
              <a:rPr sz="1000" spc="-80" dirty="0">
                <a:solidFill>
                  <a:srgbClr val="231F20"/>
                </a:solidFill>
                <a:latin typeface="Calibri"/>
                <a:cs typeface="Calibri"/>
              </a:rPr>
              <a:t>e</a:t>
            </a:r>
            <a:r>
              <a:rPr sz="1000" spc="-5" dirty="0">
                <a:solidFill>
                  <a:srgbClr val="231F20"/>
                </a:solidFill>
                <a:latin typeface="Calibri"/>
                <a:cs typeface="Calibri"/>
              </a:rPr>
              <a:t> </a:t>
            </a:r>
            <a:r>
              <a:rPr sz="1000" spc="-40" dirty="0">
                <a:solidFill>
                  <a:srgbClr val="231F20"/>
                </a:solidFill>
                <a:latin typeface="Calibri"/>
                <a:cs typeface="Calibri"/>
              </a:rPr>
              <a:t>s</a:t>
            </a:r>
            <a:r>
              <a:rPr sz="1000" spc="-50" dirty="0">
                <a:solidFill>
                  <a:srgbClr val="231F20"/>
                </a:solidFill>
                <a:latin typeface="Calibri"/>
                <a:cs typeface="Calibri"/>
              </a:rPr>
              <a:t>ee</a:t>
            </a:r>
            <a:r>
              <a:rPr sz="1000" spc="-40" dirty="0">
                <a:solidFill>
                  <a:srgbClr val="231F20"/>
                </a:solidFill>
                <a:latin typeface="Calibri"/>
                <a:cs typeface="Calibri"/>
              </a:rPr>
              <a:t>k</a:t>
            </a:r>
            <a:r>
              <a:rPr sz="1000" dirty="0">
                <a:solidFill>
                  <a:srgbClr val="231F20"/>
                </a:solidFill>
                <a:latin typeface="Calibri"/>
                <a:cs typeface="Calibri"/>
              </a:rPr>
              <a:t> </a:t>
            </a:r>
            <a:r>
              <a:rPr sz="1000" spc="-45" dirty="0">
                <a:solidFill>
                  <a:srgbClr val="231F20"/>
                </a:solidFill>
                <a:latin typeface="Calibri"/>
                <a:cs typeface="Calibri"/>
              </a:rPr>
              <a:t>a</a:t>
            </a:r>
            <a:r>
              <a:rPr sz="1000" dirty="0">
                <a:solidFill>
                  <a:srgbClr val="231F20"/>
                </a:solidFill>
                <a:latin typeface="Calibri"/>
                <a:cs typeface="Calibri"/>
              </a:rPr>
              <a:t> </a:t>
            </a:r>
            <a:r>
              <a:rPr sz="1000" spc="-15" dirty="0">
                <a:solidFill>
                  <a:srgbClr val="231F20"/>
                </a:solidFill>
                <a:latin typeface="Calibri"/>
                <a:cs typeface="Calibri"/>
              </a:rPr>
              <a:t>pa</a:t>
            </a:r>
            <a:r>
              <a:rPr sz="1000" spc="-5" dirty="0">
                <a:solidFill>
                  <a:srgbClr val="231F20"/>
                </a:solidFill>
                <a:latin typeface="Calibri"/>
                <a:cs typeface="Calibri"/>
              </a:rPr>
              <a:t>r</a:t>
            </a:r>
            <a:r>
              <a:rPr sz="1000" spc="-45" dirty="0">
                <a:solidFill>
                  <a:srgbClr val="231F20"/>
                </a:solidFill>
                <a:latin typeface="Calibri"/>
                <a:cs typeface="Calibri"/>
              </a:rPr>
              <a:t>a</a:t>
            </a:r>
            <a:r>
              <a:rPr sz="1000" spc="-40" dirty="0">
                <a:solidFill>
                  <a:srgbClr val="231F20"/>
                </a:solidFill>
                <a:latin typeface="Calibri"/>
                <a:cs typeface="Calibri"/>
              </a:rPr>
              <a:t>me</a:t>
            </a:r>
            <a:r>
              <a:rPr sz="1000" spc="-30" dirty="0">
                <a:solidFill>
                  <a:srgbClr val="231F20"/>
                </a:solidFill>
                <a:latin typeface="Calibri"/>
                <a:cs typeface="Calibri"/>
              </a:rPr>
              <a:t>t</a:t>
            </a:r>
            <a:r>
              <a:rPr sz="1000" spc="-85" dirty="0">
                <a:solidFill>
                  <a:srgbClr val="231F20"/>
                </a:solidFill>
                <a:latin typeface="Calibri"/>
                <a:cs typeface="Calibri"/>
              </a:rPr>
              <a:t>e</a:t>
            </a:r>
            <a:r>
              <a:rPr sz="1000" spc="25" dirty="0">
                <a:solidFill>
                  <a:srgbClr val="231F20"/>
                </a:solidFill>
                <a:latin typeface="Calibri"/>
                <a:cs typeface="Calibri"/>
              </a:rPr>
              <a:t>r</a:t>
            </a:r>
            <a:r>
              <a:rPr sz="1000" spc="30" dirty="0">
                <a:solidFill>
                  <a:srgbClr val="231F20"/>
                </a:solidFill>
                <a:latin typeface="Calibri"/>
                <a:cs typeface="Calibri"/>
              </a:rPr>
              <a:t>i</a:t>
            </a:r>
            <a:r>
              <a:rPr sz="1000" dirty="0">
                <a:solidFill>
                  <a:srgbClr val="231F20"/>
                </a:solidFill>
                <a:latin typeface="Calibri"/>
                <a:cs typeface="Calibri"/>
              </a:rPr>
              <a:t>z</a:t>
            </a:r>
            <a:r>
              <a:rPr sz="1000" spc="-80" dirty="0">
                <a:solidFill>
                  <a:srgbClr val="231F20"/>
                </a:solidFill>
                <a:latin typeface="Calibri"/>
                <a:cs typeface="Calibri"/>
              </a:rPr>
              <a:t>e</a:t>
            </a:r>
            <a:r>
              <a:rPr sz="1000" dirty="0">
                <a:solidFill>
                  <a:srgbClr val="231F20"/>
                </a:solidFill>
                <a:latin typeface="Calibri"/>
                <a:cs typeface="Calibri"/>
              </a:rPr>
              <a:t>d </a:t>
            </a:r>
            <a:r>
              <a:rPr sz="1000" spc="15" dirty="0">
                <a:solidFill>
                  <a:srgbClr val="231F20"/>
                </a:solidFill>
                <a:latin typeface="Calibri"/>
                <a:cs typeface="Calibri"/>
              </a:rPr>
              <a:t>m</a:t>
            </a:r>
            <a:r>
              <a:rPr sz="1000" spc="-30" dirty="0">
                <a:solidFill>
                  <a:srgbClr val="231F20"/>
                </a:solidFill>
                <a:latin typeface="Calibri"/>
                <a:cs typeface="Calibri"/>
              </a:rPr>
              <a:t>ode</a:t>
            </a:r>
            <a:r>
              <a:rPr sz="1000" spc="-10" dirty="0">
                <a:solidFill>
                  <a:srgbClr val="231F20"/>
                </a:solidFill>
                <a:latin typeface="Calibri"/>
                <a:cs typeface="Calibri"/>
              </a:rPr>
              <a:t>l</a:t>
            </a:r>
            <a:r>
              <a:rPr sz="1000" dirty="0">
                <a:solidFill>
                  <a:srgbClr val="231F20"/>
                </a:solidFill>
                <a:latin typeface="Calibri"/>
                <a:cs typeface="Calibri"/>
              </a:rPr>
              <a:t> </a:t>
            </a:r>
            <a:r>
              <a:rPr sz="1000" spc="-20" dirty="0">
                <a:solidFill>
                  <a:srgbClr val="231F20"/>
                </a:solidFill>
                <a:latin typeface="Calibri"/>
                <a:cs typeface="Calibri"/>
              </a:rPr>
              <a:t>o</a:t>
            </a:r>
            <a:r>
              <a:rPr sz="1000" spc="-10" dirty="0">
                <a:solidFill>
                  <a:srgbClr val="231F20"/>
                </a:solidFill>
                <a:latin typeface="Calibri"/>
                <a:cs typeface="Calibri"/>
              </a:rPr>
              <a:t>f</a:t>
            </a:r>
            <a:r>
              <a:rPr sz="1000" dirty="0">
                <a:solidFill>
                  <a:srgbClr val="231F20"/>
                </a:solidFill>
                <a:latin typeface="Calibri"/>
                <a:cs typeface="Calibri"/>
              </a:rPr>
              <a:t> </a:t>
            </a:r>
            <a:r>
              <a:rPr sz="1000" spc="-40" dirty="0">
                <a:solidFill>
                  <a:srgbClr val="231F20"/>
                </a:solidFill>
                <a:latin typeface="Calibri"/>
                <a:cs typeface="Calibri"/>
              </a:rPr>
              <a:t>the</a:t>
            </a:r>
            <a:r>
              <a:rPr sz="1000" spc="-5" dirty="0">
                <a:solidFill>
                  <a:srgbClr val="231F20"/>
                </a:solidFill>
                <a:latin typeface="Calibri"/>
                <a:cs typeface="Calibri"/>
              </a:rPr>
              <a:t> </a:t>
            </a:r>
            <a:r>
              <a:rPr sz="1000" spc="-10" dirty="0">
                <a:solidFill>
                  <a:srgbClr val="231F20"/>
                </a:solidFill>
                <a:latin typeface="Calibri"/>
                <a:cs typeface="Calibri"/>
              </a:rPr>
              <a:t>fo</a:t>
            </a:r>
            <a:r>
              <a:rPr sz="1000" dirty="0">
                <a:solidFill>
                  <a:srgbClr val="231F20"/>
                </a:solidFill>
                <a:latin typeface="Calibri"/>
                <a:cs typeface="Calibri"/>
              </a:rPr>
              <a:t>r</a:t>
            </a:r>
            <a:r>
              <a:rPr sz="1000" spc="20" dirty="0">
                <a:solidFill>
                  <a:srgbClr val="231F20"/>
                </a:solidFill>
                <a:latin typeface="Calibri"/>
                <a:cs typeface="Calibri"/>
              </a:rPr>
              <a:t>m</a:t>
            </a:r>
            <a:endParaRPr sz="1000">
              <a:latin typeface="Calibri"/>
              <a:cs typeface="Calibri"/>
            </a:endParaRPr>
          </a:p>
        </p:txBody>
      </p:sp>
      <p:sp>
        <p:nvSpPr>
          <p:cNvPr id="131" name="object 131"/>
          <p:cNvSpPr txBox="1"/>
          <p:nvPr/>
        </p:nvSpPr>
        <p:spPr>
          <a:xfrm>
            <a:off x="6251730" y="5136079"/>
            <a:ext cx="4922520" cy="166071"/>
          </a:xfrm>
          <a:prstGeom prst="rect">
            <a:avLst/>
          </a:prstGeom>
        </p:spPr>
        <p:txBody>
          <a:bodyPr vert="horz" wrap="square" lIns="0" tIns="12065" rIns="0" bIns="0" rtlCol="0">
            <a:spAutoFit/>
          </a:bodyPr>
          <a:lstStyle/>
          <a:p>
            <a:pPr marL="12700">
              <a:lnSpc>
                <a:spcPct val="100000"/>
              </a:lnSpc>
              <a:spcBef>
                <a:spcPts val="95"/>
              </a:spcBef>
            </a:pPr>
            <a:r>
              <a:rPr sz="1000" i="1" spc="120" dirty="0">
                <a:solidFill>
                  <a:srgbClr val="231F20"/>
                </a:solidFill>
                <a:latin typeface="Calibri"/>
                <a:cs typeface="Calibri"/>
              </a:rPr>
              <a:t>X</a:t>
            </a:r>
            <a:r>
              <a:rPr sz="1000" i="1" spc="100" dirty="0">
                <a:solidFill>
                  <a:srgbClr val="231F20"/>
                </a:solidFill>
                <a:latin typeface="Calibri"/>
                <a:cs typeface="Calibri"/>
              </a:rPr>
              <a:t> </a:t>
            </a:r>
            <a:r>
              <a:rPr sz="900" spc="-190" dirty="0">
                <a:solidFill>
                  <a:srgbClr val="231F20"/>
                </a:solidFill>
                <a:latin typeface="Lucida Sans Unicode"/>
                <a:cs typeface="Lucida Sans Unicode"/>
              </a:rPr>
              <a:t></a:t>
            </a:r>
            <a:r>
              <a:rPr sz="900" spc="-40" dirty="0">
                <a:solidFill>
                  <a:srgbClr val="231F20"/>
                </a:solidFill>
                <a:latin typeface="Lucida Sans Unicode"/>
                <a:cs typeface="Lucida Sans Unicode"/>
              </a:rPr>
              <a:t> </a:t>
            </a:r>
            <a:r>
              <a:rPr sz="1000" spc="-15" dirty="0">
                <a:solidFill>
                  <a:srgbClr val="231F20"/>
                </a:solidFill>
                <a:latin typeface="Calibri"/>
                <a:cs typeface="Calibri"/>
              </a:rPr>
              <a:t>M</a:t>
            </a:r>
            <a:r>
              <a:rPr sz="1000" spc="5" dirty="0">
                <a:solidFill>
                  <a:srgbClr val="231F20"/>
                </a:solidFill>
                <a:latin typeface="Calibri"/>
                <a:cs typeface="Calibri"/>
              </a:rPr>
              <a:t>o</a:t>
            </a:r>
            <a:r>
              <a:rPr sz="1000" spc="-5" dirty="0">
                <a:solidFill>
                  <a:srgbClr val="231F20"/>
                </a:solidFill>
                <a:latin typeface="Calibri"/>
                <a:cs typeface="Calibri"/>
              </a:rPr>
              <a:t>d</a:t>
            </a:r>
            <a:r>
              <a:rPr sz="1000" spc="-80" dirty="0">
                <a:solidFill>
                  <a:srgbClr val="231F20"/>
                </a:solidFill>
                <a:latin typeface="Calibri"/>
                <a:cs typeface="Calibri"/>
              </a:rPr>
              <a:t>e</a:t>
            </a:r>
            <a:r>
              <a:rPr sz="1000" spc="20" dirty="0">
                <a:solidFill>
                  <a:srgbClr val="231F20"/>
                </a:solidFill>
                <a:latin typeface="Calibri"/>
                <a:cs typeface="Calibri"/>
              </a:rPr>
              <a:t>l</a:t>
            </a:r>
            <a:r>
              <a:rPr sz="1000" spc="65" dirty="0">
                <a:solidFill>
                  <a:srgbClr val="231F20"/>
                </a:solidFill>
                <a:latin typeface="Calibri"/>
                <a:cs typeface="Calibri"/>
              </a:rPr>
              <a:t>(</a:t>
            </a:r>
            <a:r>
              <a:rPr sz="1000" i="1" spc="-15" dirty="0">
                <a:solidFill>
                  <a:srgbClr val="231F20"/>
                </a:solidFill>
                <a:latin typeface="Calibri"/>
                <a:cs typeface="Calibri"/>
              </a:rPr>
              <a:t>b</a:t>
            </a:r>
            <a:r>
              <a:rPr sz="1000" spc="65" dirty="0">
                <a:solidFill>
                  <a:srgbClr val="231F20"/>
                </a:solidFill>
                <a:latin typeface="Calibri"/>
                <a:cs typeface="Calibri"/>
              </a:rPr>
              <a:t>)</a:t>
            </a:r>
            <a:r>
              <a:rPr sz="1000" spc="-50" dirty="0">
                <a:solidFill>
                  <a:srgbClr val="231F20"/>
                </a:solidFill>
                <a:latin typeface="Calibri"/>
                <a:cs typeface="Calibri"/>
              </a:rPr>
              <a:t> </a:t>
            </a:r>
            <a:r>
              <a:rPr sz="1000" spc="65" dirty="0">
                <a:solidFill>
                  <a:srgbClr val="231F20"/>
                </a:solidFill>
                <a:latin typeface="Calibri"/>
                <a:cs typeface="Calibri"/>
              </a:rPr>
              <a:t>(</a:t>
            </a:r>
            <a:r>
              <a:rPr sz="1000" spc="20" dirty="0">
                <a:latin typeface="Calibri"/>
                <a:cs typeface="Calibri"/>
              </a:rPr>
              <a:t>Figu</a:t>
            </a:r>
            <a:r>
              <a:rPr sz="1000" dirty="0">
                <a:latin typeface="Calibri"/>
                <a:cs typeface="Calibri"/>
              </a:rPr>
              <a:t>r</a:t>
            </a:r>
            <a:r>
              <a:rPr sz="1000" spc="-80" dirty="0">
                <a:latin typeface="Calibri"/>
                <a:cs typeface="Calibri"/>
              </a:rPr>
              <a:t>e</a:t>
            </a:r>
            <a:r>
              <a:rPr sz="1000" dirty="0">
                <a:latin typeface="Calibri"/>
                <a:cs typeface="Calibri"/>
              </a:rPr>
              <a:t> </a:t>
            </a:r>
            <a:r>
              <a:rPr sz="1000" spc="-35" dirty="0">
                <a:latin typeface="Calibri"/>
                <a:cs typeface="Calibri"/>
              </a:rPr>
              <a:t>6</a:t>
            </a:r>
            <a:r>
              <a:rPr sz="1000" spc="25" dirty="0">
                <a:solidFill>
                  <a:srgbClr val="231F20"/>
                </a:solidFill>
                <a:latin typeface="Calibri"/>
                <a:cs typeface="Calibri"/>
              </a:rPr>
              <a:t>)</a:t>
            </a:r>
            <a:r>
              <a:rPr sz="1000" spc="20" dirty="0">
                <a:solidFill>
                  <a:srgbClr val="231F20"/>
                </a:solidFill>
                <a:latin typeface="Calibri"/>
                <a:cs typeface="Calibri"/>
              </a:rPr>
              <a:t>,</a:t>
            </a:r>
            <a:r>
              <a:rPr sz="1000" spc="-50" dirty="0">
                <a:solidFill>
                  <a:srgbClr val="231F20"/>
                </a:solidFill>
                <a:latin typeface="Calibri"/>
                <a:cs typeface="Calibri"/>
              </a:rPr>
              <a:t> </a:t>
            </a:r>
            <a:r>
              <a:rPr sz="1000" spc="-35" dirty="0">
                <a:solidFill>
                  <a:srgbClr val="231F20"/>
                </a:solidFill>
                <a:latin typeface="Calibri"/>
                <a:cs typeface="Calibri"/>
              </a:rPr>
              <a:t>w</a:t>
            </a:r>
            <a:r>
              <a:rPr sz="1000" spc="5" dirty="0">
                <a:solidFill>
                  <a:srgbClr val="231F20"/>
                </a:solidFill>
                <a:latin typeface="Calibri"/>
                <a:cs typeface="Calibri"/>
              </a:rPr>
              <a:t>h</a:t>
            </a:r>
            <a:r>
              <a:rPr sz="1000" spc="-45" dirty="0">
                <a:solidFill>
                  <a:srgbClr val="231F20"/>
                </a:solidFill>
                <a:latin typeface="Calibri"/>
                <a:cs typeface="Calibri"/>
              </a:rPr>
              <a:t>er</a:t>
            </a:r>
            <a:r>
              <a:rPr sz="1000" spc="-80" dirty="0">
                <a:solidFill>
                  <a:srgbClr val="231F20"/>
                </a:solidFill>
                <a:latin typeface="Calibri"/>
                <a:cs typeface="Calibri"/>
              </a:rPr>
              <a:t>e</a:t>
            </a:r>
            <a:r>
              <a:rPr sz="1000" spc="-55" dirty="0">
                <a:solidFill>
                  <a:srgbClr val="231F20"/>
                </a:solidFill>
                <a:latin typeface="Calibri"/>
                <a:cs typeface="Calibri"/>
              </a:rPr>
              <a:t> </a:t>
            </a:r>
            <a:r>
              <a:rPr sz="1000" i="1" spc="-30" dirty="0">
                <a:solidFill>
                  <a:srgbClr val="231F20"/>
                </a:solidFill>
                <a:latin typeface="Calibri"/>
                <a:cs typeface="Calibri"/>
              </a:rPr>
              <a:t>b</a:t>
            </a:r>
            <a:r>
              <a:rPr sz="1000" i="1" spc="-35" dirty="0">
                <a:solidFill>
                  <a:srgbClr val="231F20"/>
                </a:solidFill>
                <a:latin typeface="Calibri"/>
                <a:cs typeface="Calibri"/>
              </a:rPr>
              <a:t> </a:t>
            </a:r>
            <a:r>
              <a:rPr sz="1000" spc="-5" dirty="0">
                <a:solidFill>
                  <a:srgbClr val="231F20"/>
                </a:solidFill>
                <a:latin typeface="Calibri"/>
                <a:cs typeface="Calibri"/>
              </a:rPr>
              <a:t>is</a:t>
            </a:r>
            <a:r>
              <a:rPr sz="1000" spc="-50" dirty="0">
                <a:solidFill>
                  <a:srgbClr val="231F20"/>
                </a:solidFill>
                <a:latin typeface="Calibri"/>
                <a:cs typeface="Calibri"/>
              </a:rPr>
              <a:t> </a:t>
            </a:r>
            <a:r>
              <a:rPr sz="1000" spc="-45" dirty="0">
                <a:solidFill>
                  <a:srgbClr val="231F20"/>
                </a:solidFill>
                <a:latin typeface="Calibri"/>
                <a:cs typeface="Calibri"/>
              </a:rPr>
              <a:t>a</a:t>
            </a:r>
            <a:r>
              <a:rPr sz="1000" spc="-50" dirty="0">
                <a:solidFill>
                  <a:srgbClr val="231F20"/>
                </a:solidFill>
                <a:latin typeface="Calibri"/>
                <a:cs typeface="Calibri"/>
              </a:rPr>
              <a:t> </a:t>
            </a:r>
            <a:r>
              <a:rPr sz="1000" spc="-20" dirty="0">
                <a:solidFill>
                  <a:srgbClr val="231F20"/>
                </a:solidFill>
                <a:latin typeface="Calibri"/>
                <a:cs typeface="Calibri"/>
              </a:rPr>
              <a:t>v</a:t>
            </a:r>
            <a:r>
              <a:rPr sz="1000" spc="-50" dirty="0">
                <a:solidFill>
                  <a:srgbClr val="231F20"/>
                </a:solidFill>
                <a:latin typeface="Calibri"/>
                <a:cs typeface="Calibri"/>
              </a:rPr>
              <a:t>e</a:t>
            </a:r>
            <a:r>
              <a:rPr sz="1000" spc="-35" dirty="0">
                <a:solidFill>
                  <a:srgbClr val="231F20"/>
                </a:solidFill>
                <a:latin typeface="Calibri"/>
                <a:cs typeface="Calibri"/>
              </a:rPr>
              <a:t>c</a:t>
            </a:r>
            <a:r>
              <a:rPr sz="1000" spc="-40" dirty="0">
                <a:solidFill>
                  <a:srgbClr val="231F20"/>
                </a:solidFill>
                <a:latin typeface="Calibri"/>
                <a:cs typeface="Calibri"/>
              </a:rPr>
              <a:t>t</a:t>
            </a:r>
            <a:r>
              <a:rPr sz="1000" spc="-20" dirty="0">
                <a:solidFill>
                  <a:srgbClr val="231F20"/>
                </a:solidFill>
                <a:latin typeface="Calibri"/>
                <a:cs typeface="Calibri"/>
              </a:rPr>
              <a:t>o</a:t>
            </a:r>
            <a:r>
              <a:rPr sz="1000" spc="15" dirty="0">
                <a:solidFill>
                  <a:srgbClr val="231F20"/>
                </a:solidFill>
                <a:latin typeface="Calibri"/>
                <a:cs typeface="Calibri"/>
              </a:rPr>
              <a:t>r</a:t>
            </a:r>
            <a:r>
              <a:rPr sz="1000" spc="-50" dirty="0">
                <a:solidFill>
                  <a:srgbClr val="231F20"/>
                </a:solidFill>
                <a:latin typeface="Calibri"/>
                <a:cs typeface="Calibri"/>
              </a:rPr>
              <a:t> </a:t>
            </a:r>
            <a:r>
              <a:rPr sz="1000" spc="-20" dirty="0">
                <a:solidFill>
                  <a:srgbClr val="231F20"/>
                </a:solidFill>
                <a:latin typeface="Calibri"/>
                <a:cs typeface="Calibri"/>
              </a:rPr>
              <a:t>o</a:t>
            </a:r>
            <a:r>
              <a:rPr sz="1000" spc="-15" dirty="0">
                <a:solidFill>
                  <a:srgbClr val="231F20"/>
                </a:solidFill>
                <a:latin typeface="Calibri"/>
                <a:cs typeface="Calibri"/>
              </a:rPr>
              <a:t>f</a:t>
            </a:r>
            <a:r>
              <a:rPr sz="1000" spc="-50" dirty="0">
                <a:solidFill>
                  <a:srgbClr val="231F20"/>
                </a:solidFill>
                <a:latin typeface="Calibri"/>
                <a:cs typeface="Calibri"/>
              </a:rPr>
              <a:t> </a:t>
            </a:r>
            <a:r>
              <a:rPr sz="1000" spc="-5" dirty="0">
                <a:solidFill>
                  <a:srgbClr val="231F20"/>
                </a:solidFill>
                <a:latin typeface="Calibri"/>
                <a:cs typeface="Calibri"/>
              </a:rPr>
              <a:t>p</a:t>
            </a:r>
            <a:r>
              <a:rPr sz="1000" spc="-20" dirty="0">
                <a:solidFill>
                  <a:srgbClr val="231F20"/>
                </a:solidFill>
                <a:latin typeface="Calibri"/>
                <a:cs typeface="Calibri"/>
              </a:rPr>
              <a:t>a</a:t>
            </a:r>
            <a:r>
              <a:rPr sz="1000" spc="-10" dirty="0">
                <a:solidFill>
                  <a:srgbClr val="231F20"/>
                </a:solidFill>
                <a:latin typeface="Calibri"/>
                <a:cs typeface="Calibri"/>
              </a:rPr>
              <a:t>r</a:t>
            </a:r>
            <a:r>
              <a:rPr sz="1000" spc="-40" dirty="0">
                <a:solidFill>
                  <a:srgbClr val="231F20"/>
                </a:solidFill>
                <a:latin typeface="Calibri"/>
                <a:cs typeface="Calibri"/>
              </a:rPr>
              <a:t>ame</a:t>
            </a:r>
            <a:r>
              <a:rPr sz="1000" spc="-35" dirty="0">
                <a:solidFill>
                  <a:srgbClr val="231F20"/>
                </a:solidFill>
                <a:latin typeface="Calibri"/>
                <a:cs typeface="Calibri"/>
              </a:rPr>
              <a:t>ters</a:t>
            </a:r>
            <a:r>
              <a:rPr sz="1000" spc="-50" dirty="0">
                <a:solidFill>
                  <a:srgbClr val="231F20"/>
                </a:solidFill>
                <a:latin typeface="Calibri"/>
                <a:cs typeface="Calibri"/>
              </a:rPr>
              <a:t> </a:t>
            </a:r>
            <a:r>
              <a:rPr sz="1000" spc="-20" dirty="0">
                <a:solidFill>
                  <a:srgbClr val="231F20"/>
                </a:solidFill>
                <a:latin typeface="Calibri"/>
                <a:cs typeface="Calibri"/>
              </a:rPr>
              <a:t>o</a:t>
            </a:r>
            <a:r>
              <a:rPr sz="1000" spc="-15" dirty="0">
                <a:solidFill>
                  <a:srgbClr val="231F20"/>
                </a:solidFill>
                <a:latin typeface="Calibri"/>
                <a:cs typeface="Calibri"/>
              </a:rPr>
              <a:t>f</a:t>
            </a:r>
            <a:endParaRPr sz="1000">
              <a:latin typeface="Calibri"/>
              <a:cs typeface="Calibri"/>
            </a:endParaRPr>
          </a:p>
        </p:txBody>
      </p:sp>
      <p:sp>
        <p:nvSpPr>
          <p:cNvPr id="132" name="object 132"/>
          <p:cNvSpPr txBox="1"/>
          <p:nvPr/>
        </p:nvSpPr>
        <p:spPr>
          <a:xfrm>
            <a:off x="6211092" y="5234495"/>
            <a:ext cx="5003800" cy="1203614"/>
          </a:xfrm>
          <a:prstGeom prst="rect">
            <a:avLst/>
          </a:prstGeom>
        </p:spPr>
        <p:txBody>
          <a:bodyPr vert="horz" wrap="square" lIns="0" tIns="23495" rIns="0" bIns="0" rtlCol="0">
            <a:spAutoFit/>
          </a:bodyPr>
          <a:lstStyle/>
          <a:p>
            <a:pPr marL="38100" marR="30480" algn="just">
              <a:lnSpc>
                <a:spcPts val="1140"/>
              </a:lnSpc>
              <a:spcBef>
                <a:spcPts val="185"/>
              </a:spcBef>
            </a:pPr>
            <a:r>
              <a:rPr sz="1000" spc="-40" dirty="0">
                <a:solidFill>
                  <a:srgbClr val="231F20"/>
                </a:solidFill>
                <a:latin typeface="Calibri"/>
                <a:cs typeface="Calibri"/>
              </a:rPr>
              <a:t>the </a:t>
            </a:r>
            <a:r>
              <a:rPr sz="1000" spc="-20" dirty="0">
                <a:solidFill>
                  <a:srgbClr val="231F20"/>
                </a:solidFill>
                <a:latin typeface="Calibri"/>
                <a:cs typeface="Calibri"/>
              </a:rPr>
              <a:t>model</a:t>
            </a:r>
            <a:r>
              <a:rPr sz="1000" spc="-10" dirty="0">
                <a:solidFill>
                  <a:srgbClr val="231F20"/>
                </a:solidFill>
                <a:latin typeface="Calibri"/>
                <a:cs typeface="Calibri"/>
              </a:rPr>
              <a:t>.</a:t>
            </a:r>
            <a:r>
              <a:rPr sz="1000" spc="-40" dirty="0">
                <a:solidFill>
                  <a:srgbClr val="231F20"/>
                </a:solidFill>
                <a:latin typeface="Calibri"/>
                <a:cs typeface="Calibri"/>
              </a:rPr>
              <a:t> </a:t>
            </a:r>
            <a:r>
              <a:rPr sz="1000" spc="-5" dirty="0">
                <a:solidFill>
                  <a:srgbClr val="231F20"/>
                </a:solidFill>
                <a:latin typeface="Calibri"/>
                <a:cs typeface="Calibri"/>
              </a:rPr>
              <a:t>S</a:t>
            </a:r>
            <a:r>
              <a:rPr sz="1000" spc="10" dirty="0">
                <a:solidFill>
                  <a:srgbClr val="231F20"/>
                </a:solidFill>
                <a:latin typeface="Calibri"/>
                <a:cs typeface="Calibri"/>
              </a:rPr>
              <a:t>u</a:t>
            </a:r>
            <a:r>
              <a:rPr sz="1000" spc="-20" dirty="0">
                <a:solidFill>
                  <a:srgbClr val="231F20"/>
                </a:solidFill>
                <a:latin typeface="Calibri"/>
                <a:cs typeface="Calibri"/>
              </a:rPr>
              <a:t>c</a:t>
            </a:r>
            <a:r>
              <a:rPr sz="1000" spc="5" dirty="0">
                <a:solidFill>
                  <a:srgbClr val="231F20"/>
                </a:solidFill>
                <a:latin typeface="Calibri"/>
                <a:cs typeface="Calibri"/>
              </a:rPr>
              <a:t>h</a:t>
            </a:r>
            <a:r>
              <a:rPr sz="1000" spc="-40" dirty="0">
                <a:solidFill>
                  <a:srgbClr val="231F20"/>
                </a:solidFill>
                <a:latin typeface="Calibri"/>
                <a:cs typeface="Calibri"/>
              </a:rPr>
              <a:t> </a:t>
            </a:r>
            <a:r>
              <a:rPr sz="1000" spc="-45" dirty="0">
                <a:solidFill>
                  <a:srgbClr val="231F20"/>
                </a:solidFill>
                <a:latin typeface="Calibri"/>
                <a:cs typeface="Calibri"/>
              </a:rPr>
              <a:t>a</a:t>
            </a:r>
            <a:r>
              <a:rPr sz="1000" spc="-40" dirty="0">
                <a:solidFill>
                  <a:srgbClr val="231F20"/>
                </a:solidFill>
                <a:latin typeface="Calibri"/>
                <a:cs typeface="Calibri"/>
              </a:rPr>
              <a:t> </a:t>
            </a:r>
            <a:r>
              <a:rPr sz="1000" spc="15" dirty="0">
                <a:solidFill>
                  <a:srgbClr val="231F20"/>
                </a:solidFill>
                <a:latin typeface="Calibri"/>
                <a:cs typeface="Calibri"/>
              </a:rPr>
              <a:t>m</a:t>
            </a:r>
            <a:r>
              <a:rPr sz="1000" spc="-30" dirty="0">
                <a:solidFill>
                  <a:srgbClr val="231F20"/>
                </a:solidFill>
                <a:latin typeface="Calibri"/>
                <a:cs typeface="Calibri"/>
              </a:rPr>
              <a:t>ode</a:t>
            </a:r>
            <a:r>
              <a:rPr sz="1000" spc="-10" dirty="0">
                <a:solidFill>
                  <a:srgbClr val="231F20"/>
                </a:solidFill>
                <a:latin typeface="Calibri"/>
                <a:cs typeface="Calibri"/>
              </a:rPr>
              <a:t>l</a:t>
            </a:r>
            <a:r>
              <a:rPr sz="1000" spc="-40" dirty="0">
                <a:solidFill>
                  <a:srgbClr val="231F20"/>
                </a:solidFill>
                <a:latin typeface="Calibri"/>
                <a:cs typeface="Calibri"/>
              </a:rPr>
              <a:t> </a:t>
            </a:r>
            <a:r>
              <a:rPr sz="1000" spc="-20" dirty="0">
                <a:solidFill>
                  <a:srgbClr val="231F20"/>
                </a:solidFill>
                <a:latin typeface="Calibri"/>
                <a:cs typeface="Calibri"/>
              </a:rPr>
              <a:t>ca</a:t>
            </a:r>
            <a:r>
              <a:rPr sz="1000" spc="-15" dirty="0">
                <a:solidFill>
                  <a:srgbClr val="231F20"/>
                </a:solidFill>
                <a:latin typeface="Calibri"/>
                <a:cs typeface="Calibri"/>
              </a:rPr>
              <a:t>n</a:t>
            </a:r>
            <a:r>
              <a:rPr sz="1000" spc="-40" dirty="0">
                <a:solidFill>
                  <a:srgbClr val="231F20"/>
                </a:solidFill>
                <a:latin typeface="Calibri"/>
                <a:cs typeface="Calibri"/>
              </a:rPr>
              <a:t> </a:t>
            </a:r>
            <a:r>
              <a:rPr sz="1000" spc="-15" dirty="0">
                <a:solidFill>
                  <a:srgbClr val="231F20"/>
                </a:solidFill>
                <a:latin typeface="Calibri"/>
                <a:cs typeface="Calibri"/>
              </a:rPr>
              <a:t>b</a:t>
            </a:r>
            <a:r>
              <a:rPr sz="1000" spc="-80" dirty="0">
                <a:solidFill>
                  <a:srgbClr val="231F20"/>
                </a:solidFill>
                <a:latin typeface="Calibri"/>
                <a:cs typeface="Calibri"/>
              </a:rPr>
              <a:t>e</a:t>
            </a:r>
            <a:r>
              <a:rPr sz="1000" spc="-40" dirty="0">
                <a:solidFill>
                  <a:srgbClr val="231F20"/>
                </a:solidFill>
                <a:latin typeface="Calibri"/>
                <a:cs typeface="Calibri"/>
              </a:rPr>
              <a:t> </a:t>
            </a:r>
            <a:r>
              <a:rPr sz="1000" spc="10" dirty="0">
                <a:solidFill>
                  <a:srgbClr val="231F20"/>
                </a:solidFill>
                <a:latin typeface="Calibri"/>
                <a:cs typeface="Calibri"/>
              </a:rPr>
              <a:t>u</a:t>
            </a:r>
            <a:r>
              <a:rPr sz="1000" spc="-45" dirty="0">
                <a:solidFill>
                  <a:srgbClr val="231F20"/>
                </a:solidFill>
                <a:latin typeface="Calibri"/>
                <a:cs typeface="Calibri"/>
              </a:rPr>
              <a:t>sed</a:t>
            </a:r>
            <a:r>
              <a:rPr sz="1000" spc="-40" dirty="0">
                <a:solidFill>
                  <a:srgbClr val="231F20"/>
                </a:solidFill>
                <a:latin typeface="Calibri"/>
                <a:cs typeface="Calibri"/>
              </a:rPr>
              <a:t> t</a:t>
            </a:r>
            <a:r>
              <a:rPr sz="1000" spc="-15" dirty="0">
                <a:solidFill>
                  <a:srgbClr val="231F20"/>
                </a:solidFill>
                <a:latin typeface="Calibri"/>
                <a:cs typeface="Calibri"/>
              </a:rPr>
              <a:t>o</a:t>
            </a:r>
            <a:r>
              <a:rPr sz="1000" spc="-40" dirty="0">
                <a:solidFill>
                  <a:srgbClr val="231F20"/>
                </a:solidFill>
                <a:latin typeface="Calibri"/>
                <a:cs typeface="Calibri"/>
              </a:rPr>
              <a:t> </a:t>
            </a:r>
            <a:r>
              <a:rPr sz="1000" spc="-25" dirty="0">
                <a:solidFill>
                  <a:srgbClr val="231F20"/>
                </a:solidFill>
                <a:latin typeface="Calibri"/>
                <a:cs typeface="Calibri"/>
              </a:rPr>
              <a:t>g</a:t>
            </a:r>
            <a:r>
              <a:rPr sz="1000" spc="-40" dirty="0">
                <a:solidFill>
                  <a:srgbClr val="231F20"/>
                </a:solidFill>
                <a:latin typeface="Calibri"/>
                <a:cs typeface="Calibri"/>
              </a:rPr>
              <a:t>ene</a:t>
            </a:r>
            <a:r>
              <a:rPr sz="1000" spc="-20" dirty="0">
                <a:solidFill>
                  <a:srgbClr val="231F20"/>
                </a:solidFill>
                <a:latin typeface="Calibri"/>
                <a:cs typeface="Calibri"/>
              </a:rPr>
              <a:t>r</a:t>
            </a:r>
            <a:r>
              <a:rPr sz="1000" spc="-50" dirty="0">
                <a:solidFill>
                  <a:srgbClr val="231F20"/>
                </a:solidFill>
                <a:latin typeface="Calibri"/>
                <a:cs typeface="Calibri"/>
              </a:rPr>
              <a:t>a</a:t>
            </a:r>
            <a:r>
              <a:rPr sz="1000" spc="-40" dirty="0">
                <a:solidFill>
                  <a:srgbClr val="231F20"/>
                </a:solidFill>
                <a:latin typeface="Calibri"/>
                <a:cs typeface="Calibri"/>
              </a:rPr>
              <a:t>t</a:t>
            </a:r>
            <a:r>
              <a:rPr sz="1000" spc="-80" dirty="0">
                <a:solidFill>
                  <a:srgbClr val="231F20"/>
                </a:solidFill>
                <a:latin typeface="Calibri"/>
                <a:cs typeface="Calibri"/>
              </a:rPr>
              <a:t>e</a:t>
            </a:r>
            <a:r>
              <a:rPr sz="1000" spc="-40" dirty="0">
                <a:solidFill>
                  <a:srgbClr val="231F20"/>
                </a:solidFill>
                <a:latin typeface="Calibri"/>
                <a:cs typeface="Calibri"/>
              </a:rPr>
              <a:t> </a:t>
            </a:r>
            <a:r>
              <a:rPr sz="1000" spc="10" dirty="0">
                <a:solidFill>
                  <a:srgbClr val="231F20"/>
                </a:solidFill>
                <a:latin typeface="Calibri"/>
                <a:cs typeface="Calibri"/>
              </a:rPr>
              <a:t>n</a:t>
            </a:r>
            <a:r>
              <a:rPr sz="1000" spc="-55" dirty="0">
                <a:solidFill>
                  <a:srgbClr val="231F20"/>
                </a:solidFill>
                <a:latin typeface="Calibri"/>
                <a:cs typeface="Calibri"/>
              </a:rPr>
              <a:t>e</a:t>
            </a:r>
            <a:r>
              <a:rPr sz="1000" spc="-70" dirty="0">
                <a:solidFill>
                  <a:srgbClr val="231F20"/>
                </a:solidFill>
                <a:latin typeface="Calibri"/>
                <a:cs typeface="Calibri"/>
              </a:rPr>
              <a:t>w</a:t>
            </a:r>
            <a:r>
              <a:rPr sz="1000" spc="-40" dirty="0">
                <a:solidFill>
                  <a:srgbClr val="231F20"/>
                </a:solidFill>
                <a:latin typeface="Calibri"/>
                <a:cs typeface="Calibri"/>
              </a:rPr>
              <a:t> </a:t>
            </a:r>
            <a:r>
              <a:rPr sz="1000" spc="-20" dirty="0">
                <a:solidFill>
                  <a:srgbClr val="231F20"/>
                </a:solidFill>
                <a:latin typeface="Calibri"/>
                <a:cs typeface="Calibri"/>
              </a:rPr>
              <a:t>v</a:t>
            </a:r>
            <a:r>
              <a:rPr sz="1000" spc="-80" dirty="0">
                <a:solidFill>
                  <a:srgbClr val="231F20"/>
                </a:solidFill>
                <a:latin typeface="Calibri"/>
                <a:cs typeface="Calibri"/>
              </a:rPr>
              <a:t>e</a:t>
            </a:r>
            <a:r>
              <a:rPr sz="1000" spc="-5" dirty="0">
                <a:solidFill>
                  <a:srgbClr val="231F20"/>
                </a:solidFill>
                <a:latin typeface="Calibri"/>
                <a:cs typeface="Calibri"/>
              </a:rPr>
              <a:t>c</a:t>
            </a:r>
            <a:r>
              <a:rPr sz="1000" spc="-40" dirty="0">
                <a:solidFill>
                  <a:srgbClr val="231F20"/>
                </a:solidFill>
                <a:latin typeface="Calibri"/>
                <a:cs typeface="Calibri"/>
              </a:rPr>
              <a:t>t</a:t>
            </a:r>
            <a:r>
              <a:rPr sz="1000" spc="-15" dirty="0">
                <a:solidFill>
                  <a:srgbClr val="231F20"/>
                </a:solidFill>
                <a:latin typeface="Calibri"/>
                <a:cs typeface="Calibri"/>
              </a:rPr>
              <a:t>ors,  </a:t>
            </a:r>
            <a:r>
              <a:rPr sz="1000" i="1" spc="90" dirty="0">
                <a:solidFill>
                  <a:srgbClr val="231F20"/>
                </a:solidFill>
                <a:latin typeface="Calibri"/>
                <a:cs typeface="Calibri"/>
              </a:rPr>
              <a:t>X</a:t>
            </a:r>
            <a:r>
              <a:rPr sz="1000" spc="90" dirty="0">
                <a:solidFill>
                  <a:srgbClr val="231F20"/>
                </a:solidFill>
                <a:latin typeface="Calibri"/>
                <a:cs typeface="Calibri"/>
              </a:rPr>
              <a:t>. </a:t>
            </a:r>
            <a:r>
              <a:rPr sz="1000" spc="30" dirty="0">
                <a:solidFill>
                  <a:srgbClr val="231F20"/>
                </a:solidFill>
                <a:latin typeface="Calibri"/>
                <a:cs typeface="Calibri"/>
              </a:rPr>
              <a:t>If </a:t>
            </a:r>
            <a:r>
              <a:rPr sz="1000" spc="-65" dirty="0">
                <a:solidFill>
                  <a:srgbClr val="231F20"/>
                </a:solidFill>
                <a:latin typeface="Calibri"/>
                <a:cs typeface="Calibri"/>
              </a:rPr>
              <a:t>we </a:t>
            </a:r>
            <a:r>
              <a:rPr sz="1000" spc="-15" dirty="0">
                <a:solidFill>
                  <a:srgbClr val="231F20"/>
                </a:solidFill>
                <a:latin typeface="Calibri"/>
                <a:cs typeface="Calibri"/>
              </a:rPr>
              <a:t>can model </a:t>
            </a:r>
            <a:r>
              <a:rPr sz="1000" spc="-40" dirty="0">
                <a:solidFill>
                  <a:srgbClr val="231F20"/>
                </a:solidFill>
                <a:latin typeface="Calibri"/>
                <a:cs typeface="Calibri"/>
              </a:rPr>
              <a:t>the </a:t>
            </a:r>
            <a:r>
              <a:rPr sz="1000" dirty="0">
                <a:solidFill>
                  <a:srgbClr val="231F20"/>
                </a:solidFill>
                <a:latin typeface="Calibri"/>
                <a:cs typeface="Calibri"/>
              </a:rPr>
              <a:t>distribution </a:t>
            </a:r>
            <a:r>
              <a:rPr sz="1000" spc="-15" dirty="0">
                <a:solidFill>
                  <a:srgbClr val="231F20"/>
                </a:solidFill>
                <a:latin typeface="Calibri"/>
                <a:cs typeface="Calibri"/>
              </a:rPr>
              <a:t>of </a:t>
            </a:r>
            <a:r>
              <a:rPr sz="1000" spc="-30" dirty="0">
                <a:solidFill>
                  <a:srgbClr val="231F20"/>
                </a:solidFill>
                <a:latin typeface="Calibri"/>
                <a:cs typeface="Calibri"/>
              </a:rPr>
              <a:t>parameters, </a:t>
            </a:r>
            <a:r>
              <a:rPr sz="1000" i="1" spc="15" dirty="0">
                <a:solidFill>
                  <a:srgbClr val="231F20"/>
                </a:solidFill>
                <a:latin typeface="Calibri"/>
                <a:cs typeface="Calibri"/>
              </a:rPr>
              <a:t>p</a:t>
            </a:r>
            <a:r>
              <a:rPr sz="1050" i="1" spc="22" baseline="-11904" dirty="0">
                <a:solidFill>
                  <a:srgbClr val="231F20"/>
                </a:solidFill>
                <a:latin typeface="Calibri"/>
                <a:cs typeface="Calibri"/>
              </a:rPr>
              <a:t>b</a:t>
            </a:r>
            <a:r>
              <a:rPr sz="1000" spc="15" dirty="0">
                <a:solidFill>
                  <a:srgbClr val="231F20"/>
                </a:solidFill>
                <a:latin typeface="Calibri"/>
                <a:cs typeface="Calibri"/>
              </a:rPr>
              <a:t>(</a:t>
            </a:r>
            <a:r>
              <a:rPr sz="1000" i="1" spc="15" dirty="0">
                <a:solidFill>
                  <a:srgbClr val="231F20"/>
                </a:solidFill>
                <a:latin typeface="Calibri"/>
                <a:cs typeface="Calibri"/>
              </a:rPr>
              <a:t>b</a:t>
            </a:r>
            <a:r>
              <a:rPr sz="1000" spc="15" dirty="0">
                <a:solidFill>
                  <a:srgbClr val="231F20"/>
                </a:solidFill>
                <a:latin typeface="Calibri"/>
                <a:cs typeface="Calibri"/>
              </a:rPr>
              <a:t>), </a:t>
            </a:r>
            <a:r>
              <a:rPr sz="1000" spc="-65" dirty="0">
                <a:solidFill>
                  <a:srgbClr val="231F20"/>
                </a:solidFill>
                <a:latin typeface="Calibri"/>
                <a:cs typeface="Calibri"/>
              </a:rPr>
              <a:t>we </a:t>
            </a:r>
            <a:r>
              <a:rPr sz="1000" spc="-60" dirty="0">
                <a:solidFill>
                  <a:srgbClr val="231F20"/>
                </a:solidFill>
                <a:latin typeface="Calibri"/>
                <a:cs typeface="Calibri"/>
              </a:rPr>
              <a:t> </a:t>
            </a:r>
            <a:r>
              <a:rPr sz="1000" spc="-15" dirty="0">
                <a:solidFill>
                  <a:srgbClr val="231F20"/>
                </a:solidFill>
                <a:latin typeface="Calibri"/>
                <a:cs typeface="Calibri"/>
              </a:rPr>
              <a:t>can </a:t>
            </a:r>
            <a:r>
              <a:rPr sz="1000" spc="10" dirty="0">
                <a:solidFill>
                  <a:srgbClr val="231F20"/>
                </a:solidFill>
                <a:latin typeface="Calibri"/>
                <a:cs typeface="Calibri"/>
              </a:rPr>
              <a:t>limit </a:t>
            </a:r>
            <a:r>
              <a:rPr sz="1000" spc="-25" dirty="0">
                <a:solidFill>
                  <a:srgbClr val="231F20"/>
                </a:solidFill>
                <a:latin typeface="Calibri"/>
                <a:cs typeface="Calibri"/>
              </a:rPr>
              <a:t>them so </a:t>
            </a:r>
            <a:r>
              <a:rPr sz="1000" spc="-40" dirty="0">
                <a:solidFill>
                  <a:srgbClr val="231F20"/>
                </a:solidFill>
                <a:latin typeface="Calibri"/>
                <a:cs typeface="Calibri"/>
              </a:rPr>
              <a:t>the</a:t>
            </a:r>
            <a:r>
              <a:rPr sz="1000" spc="-35" dirty="0">
                <a:solidFill>
                  <a:srgbClr val="231F20"/>
                </a:solidFill>
                <a:latin typeface="Calibri"/>
                <a:cs typeface="Calibri"/>
              </a:rPr>
              <a:t> generated</a:t>
            </a:r>
            <a:r>
              <a:rPr sz="1000" spc="155" dirty="0">
                <a:solidFill>
                  <a:srgbClr val="231F20"/>
                </a:solidFill>
                <a:latin typeface="Calibri"/>
                <a:cs typeface="Calibri"/>
              </a:rPr>
              <a:t> </a:t>
            </a:r>
            <a:r>
              <a:rPr sz="1000" i="1" spc="75" dirty="0">
                <a:solidFill>
                  <a:srgbClr val="231F20"/>
                </a:solidFill>
                <a:latin typeface="Calibri"/>
                <a:cs typeface="Calibri"/>
              </a:rPr>
              <a:t>X</a:t>
            </a:r>
            <a:r>
              <a:rPr sz="1000" spc="75" dirty="0">
                <a:solidFill>
                  <a:srgbClr val="231F20"/>
                </a:solidFill>
                <a:latin typeface="Calibri"/>
                <a:cs typeface="Calibri"/>
              </a:rPr>
              <a:t>s </a:t>
            </a:r>
            <a:r>
              <a:rPr sz="1000" spc="-45" dirty="0">
                <a:solidFill>
                  <a:srgbClr val="231F20"/>
                </a:solidFill>
                <a:latin typeface="Calibri"/>
                <a:cs typeface="Calibri"/>
              </a:rPr>
              <a:t>are</a:t>
            </a:r>
            <a:r>
              <a:rPr sz="1000" spc="135" dirty="0">
                <a:solidFill>
                  <a:srgbClr val="231F20"/>
                </a:solidFill>
                <a:latin typeface="Calibri"/>
                <a:cs typeface="Calibri"/>
              </a:rPr>
              <a:t> </a:t>
            </a:r>
            <a:r>
              <a:rPr sz="1000" dirty="0">
                <a:solidFill>
                  <a:srgbClr val="231F20"/>
                </a:solidFill>
                <a:latin typeface="Calibri"/>
                <a:cs typeface="Calibri"/>
              </a:rPr>
              <a:t>similar </a:t>
            </a:r>
            <a:r>
              <a:rPr sz="1000" spc="-25" dirty="0">
                <a:solidFill>
                  <a:srgbClr val="231F20"/>
                </a:solidFill>
                <a:latin typeface="Calibri"/>
                <a:cs typeface="Calibri"/>
              </a:rPr>
              <a:t>to </a:t>
            </a:r>
            <a:r>
              <a:rPr sz="1000" spc="-35" dirty="0">
                <a:solidFill>
                  <a:srgbClr val="231F20"/>
                </a:solidFill>
                <a:latin typeface="Calibri"/>
                <a:cs typeface="Calibri"/>
              </a:rPr>
              <a:t>those</a:t>
            </a:r>
            <a:r>
              <a:rPr sz="1000" spc="155" dirty="0">
                <a:solidFill>
                  <a:srgbClr val="231F20"/>
                </a:solidFill>
                <a:latin typeface="Calibri"/>
                <a:cs typeface="Calibri"/>
              </a:rPr>
              <a:t> </a:t>
            </a:r>
            <a:r>
              <a:rPr sz="1000" spc="20" dirty="0">
                <a:solidFill>
                  <a:srgbClr val="231F20"/>
                </a:solidFill>
                <a:latin typeface="Calibri"/>
                <a:cs typeface="Calibri"/>
              </a:rPr>
              <a:t>in </a:t>
            </a:r>
            <a:r>
              <a:rPr sz="1000" spc="25" dirty="0">
                <a:solidFill>
                  <a:srgbClr val="231F20"/>
                </a:solidFill>
                <a:latin typeface="Calibri"/>
                <a:cs typeface="Calibri"/>
              </a:rPr>
              <a:t> </a:t>
            </a:r>
            <a:r>
              <a:rPr sz="1000" spc="-35" dirty="0">
                <a:solidFill>
                  <a:srgbClr val="231F20"/>
                </a:solidFill>
                <a:latin typeface="Calibri"/>
                <a:cs typeface="Calibri"/>
              </a:rPr>
              <a:t>the</a:t>
            </a:r>
            <a:r>
              <a:rPr sz="1000" spc="-30" dirty="0">
                <a:solidFill>
                  <a:srgbClr val="231F20"/>
                </a:solidFill>
                <a:latin typeface="Calibri"/>
                <a:cs typeface="Calibri"/>
              </a:rPr>
              <a:t> </a:t>
            </a:r>
            <a:r>
              <a:rPr sz="1000" spc="5" dirty="0">
                <a:solidFill>
                  <a:srgbClr val="231F20"/>
                </a:solidFill>
                <a:latin typeface="Calibri"/>
                <a:cs typeface="Calibri"/>
              </a:rPr>
              <a:t>training </a:t>
            </a:r>
            <a:r>
              <a:rPr sz="1000" spc="-40" dirty="0">
                <a:solidFill>
                  <a:srgbClr val="231F20"/>
                </a:solidFill>
                <a:latin typeface="Calibri"/>
                <a:cs typeface="Calibri"/>
              </a:rPr>
              <a:t>set.</a:t>
            </a:r>
            <a:r>
              <a:rPr sz="1000" spc="145" dirty="0">
                <a:solidFill>
                  <a:srgbClr val="231F20"/>
                </a:solidFill>
                <a:latin typeface="Calibri"/>
                <a:cs typeface="Calibri"/>
              </a:rPr>
              <a:t> </a:t>
            </a:r>
            <a:r>
              <a:rPr sz="1000" dirty="0">
                <a:solidFill>
                  <a:srgbClr val="231F20"/>
                </a:solidFill>
                <a:latin typeface="Calibri"/>
                <a:cs typeface="Calibri"/>
              </a:rPr>
              <a:t>Similarly, it </a:t>
            </a:r>
            <a:r>
              <a:rPr sz="1000" spc="-5" dirty="0">
                <a:solidFill>
                  <a:srgbClr val="231F20"/>
                </a:solidFill>
                <a:latin typeface="Calibri"/>
                <a:cs typeface="Calibri"/>
              </a:rPr>
              <a:t>should </a:t>
            </a:r>
            <a:r>
              <a:rPr sz="1000" spc="-50" dirty="0">
                <a:solidFill>
                  <a:srgbClr val="231F20"/>
                </a:solidFill>
                <a:latin typeface="Calibri"/>
                <a:cs typeface="Calibri"/>
              </a:rPr>
              <a:t>be</a:t>
            </a:r>
            <a:r>
              <a:rPr sz="1000" spc="125" dirty="0">
                <a:solidFill>
                  <a:srgbClr val="231F20"/>
                </a:solidFill>
                <a:latin typeface="Calibri"/>
                <a:cs typeface="Calibri"/>
              </a:rPr>
              <a:t> </a:t>
            </a:r>
            <a:r>
              <a:rPr sz="1000" spc="-20" dirty="0">
                <a:solidFill>
                  <a:srgbClr val="231F20"/>
                </a:solidFill>
                <a:latin typeface="Calibri"/>
                <a:cs typeface="Calibri"/>
              </a:rPr>
              <a:t>possible </a:t>
            </a:r>
            <a:r>
              <a:rPr sz="1000" spc="-25" dirty="0">
                <a:solidFill>
                  <a:srgbClr val="231F20"/>
                </a:solidFill>
                <a:latin typeface="Calibri"/>
                <a:cs typeface="Calibri"/>
              </a:rPr>
              <a:t>to </a:t>
            </a:r>
            <a:r>
              <a:rPr sz="1000" spc="-35" dirty="0">
                <a:solidFill>
                  <a:srgbClr val="231F20"/>
                </a:solidFill>
                <a:latin typeface="Calibri"/>
                <a:cs typeface="Calibri"/>
              </a:rPr>
              <a:t>estimate </a:t>
            </a:r>
            <a:r>
              <a:rPr sz="1000" spc="-30" dirty="0">
                <a:solidFill>
                  <a:srgbClr val="231F20"/>
                </a:solidFill>
                <a:latin typeface="Calibri"/>
                <a:cs typeface="Calibri"/>
              </a:rPr>
              <a:t> </a:t>
            </a:r>
            <a:r>
              <a:rPr sz="1000" i="1" spc="25" dirty="0">
                <a:solidFill>
                  <a:srgbClr val="231F20"/>
                </a:solidFill>
                <a:latin typeface="Calibri"/>
                <a:cs typeface="Calibri"/>
              </a:rPr>
              <a:t>p</a:t>
            </a:r>
            <a:r>
              <a:rPr sz="1050" i="1" spc="37" baseline="-11904" dirty="0">
                <a:solidFill>
                  <a:srgbClr val="231F20"/>
                </a:solidFill>
                <a:latin typeface="Calibri"/>
                <a:cs typeface="Calibri"/>
              </a:rPr>
              <a:t>X</a:t>
            </a:r>
            <a:r>
              <a:rPr sz="1050" i="1" spc="-89" baseline="-11904" dirty="0">
                <a:solidFill>
                  <a:srgbClr val="231F20"/>
                </a:solidFill>
                <a:latin typeface="Calibri"/>
                <a:cs typeface="Calibri"/>
              </a:rPr>
              <a:t> </a:t>
            </a:r>
            <a:r>
              <a:rPr sz="1000" spc="105" dirty="0">
                <a:solidFill>
                  <a:srgbClr val="231F20"/>
                </a:solidFill>
                <a:latin typeface="Calibri"/>
                <a:cs typeface="Calibri"/>
              </a:rPr>
              <a:t>(</a:t>
            </a:r>
            <a:r>
              <a:rPr sz="1000" i="1" spc="105" dirty="0">
                <a:solidFill>
                  <a:srgbClr val="231F20"/>
                </a:solidFill>
                <a:latin typeface="Calibri"/>
                <a:cs typeface="Calibri"/>
              </a:rPr>
              <a:t>X</a:t>
            </a:r>
            <a:r>
              <a:rPr sz="1000" spc="105" dirty="0">
                <a:solidFill>
                  <a:srgbClr val="231F20"/>
                </a:solidFill>
                <a:latin typeface="Calibri"/>
                <a:cs typeface="Calibri"/>
              </a:rPr>
              <a:t>)</a:t>
            </a:r>
            <a:r>
              <a:rPr sz="1000" dirty="0">
                <a:solidFill>
                  <a:srgbClr val="231F20"/>
                </a:solidFill>
                <a:latin typeface="Calibri"/>
                <a:cs typeface="Calibri"/>
              </a:rPr>
              <a:t> using </a:t>
            </a:r>
            <a:r>
              <a:rPr sz="1000" spc="-35" dirty="0">
                <a:solidFill>
                  <a:srgbClr val="231F20"/>
                </a:solidFill>
                <a:latin typeface="Calibri"/>
                <a:cs typeface="Calibri"/>
              </a:rPr>
              <a:t>the</a:t>
            </a:r>
            <a:r>
              <a:rPr sz="1000" dirty="0">
                <a:solidFill>
                  <a:srgbClr val="231F20"/>
                </a:solidFill>
                <a:latin typeface="Calibri"/>
                <a:cs typeface="Calibri"/>
              </a:rPr>
              <a:t> </a:t>
            </a:r>
            <a:r>
              <a:rPr sz="1000" spc="-15" dirty="0">
                <a:solidFill>
                  <a:srgbClr val="231F20"/>
                </a:solidFill>
                <a:latin typeface="Calibri"/>
                <a:cs typeface="Calibri"/>
              </a:rPr>
              <a:t>model.</a:t>
            </a:r>
            <a:endParaRPr sz="1000">
              <a:latin typeface="Calibri"/>
              <a:cs typeface="Calibri"/>
            </a:endParaRPr>
          </a:p>
          <a:p>
            <a:pPr marL="227329" algn="just">
              <a:lnSpc>
                <a:spcPts val="1065"/>
              </a:lnSpc>
            </a:pPr>
            <a:r>
              <a:rPr sz="1000" spc="-10" dirty="0">
                <a:solidFill>
                  <a:srgbClr val="231F20"/>
                </a:solidFill>
                <a:latin typeface="Calibri"/>
                <a:cs typeface="Calibri"/>
              </a:rPr>
              <a:t>To</a:t>
            </a:r>
            <a:r>
              <a:rPr sz="1000" spc="25" dirty="0">
                <a:solidFill>
                  <a:srgbClr val="231F20"/>
                </a:solidFill>
                <a:latin typeface="Calibri"/>
                <a:cs typeface="Calibri"/>
              </a:rPr>
              <a:t> </a:t>
            </a:r>
            <a:r>
              <a:rPr sz="1000" dirty="0">
                <a:solidFill>
                  <a:srgbClr val="231F20"/>
                </a:solidFill>
                <a:latin typeface="Calibri"/>
                <a:cs typeface="Calibri"/>
              </a:rPr>
              <a:t>simplify</a:t>
            </a:r>
            <a:r>
              <a:rPr sz="1000" spc="240" dirty="0">
                <a:solidFill>
                  <a:srgbClr val="231F20"/>
                </a:solidFill>
                <a:latin typeface="Calibri"/>
                <a:cs typeface="Calibri"/>
              </a:rPr>
              <a:t> </a:t>
            </a:r>
            <a:r>
              <a:rPr sz="1000" spc="-40" dirty="0">
                <a:solidFill>
                  <a:srgbClr val="231F20"/>
                </a:solidFill>
                <a:latin typeface="Calibri"/>
                <a:cs typeface="Calibri"/>
              </a:rPr>
              <a:t>the</a:t>
            </a:r>
            <a:r>
              <a:rPr sz="1000" spc="235" dirty="0">
                <a:solidFill>
                  <a:srgbClr val="231F20"/>
                </a:solidFill>
                <a:latin typeface="Calibri"/>
                <a:cs typeface="Calibri"/>
              </a:rPr>
              <a:t> </a:t>
            </a:r>
            <a:r>
              <a:rPr sz="1000" spc="-15" dirty="0">
                <a:solidFill>
                  <a:srgbClr val="231F20"/>
                </a:solidFill>
                <a:latin typeface="Calibri"/>
                <a:cs typeface="Calibri"/>
              </a:rPr>
              <a:t>problem,</a:t>
            </a:r>
            <a:r>
              <a:rPr sz="1000" spc="235" dirty="0">
                <a:solidFill>
                  <a:srgbClr val="231F20"/>
                </a:solidFill>
                <a:latin typeface="Calibri"/>
                <a:cs typeface="Calibri"/>
              </a:rPr>
              <a:t> </a:t>
            </a:r>
            <a:r>
              <a:rPr sz="1000" spc="-65" dirty="0">
                <a:solidFill>
                  <a:srgbClr val="231F20"/>
                </a:solidFill>
                <a:latin typeface="Calibri"/>
                <a:cs typeface="Calibri"/>
              </a:rPr>
              <a:t>we</a:t>
            </a:r>
            <a:r>
              <a:rPr sz="1000" spc="235" dirty="0">
                <a:solidFill>
                  <a:srgbClr val="231F20"/>
                </a:solidFill>
                <a:latin typeface="Calibri"/>
                <a:cs typeface="Calibri"/>
              </a:rPr>
              <a:t> </a:t>
            </a:r>
            <a:r>
              <a:rPr sz="1000" spc="-15" dirty="0">
                <a:solidFill>
                  <a:srgbClr val="231F20"/>
                </a:solidFill>
                <a:latin typeface="Calibri"/>
                <a:cs typeface="Calibri"/>
              </a:rPr>
              <a:t>first</a:t>
            </a:r>
            <a:r>
              <a:rPr sz="1000" spc="235" dirty="0">
                <a:solidFill>
                  <a:srgbClr val="231F20"/>
                </a:solidFill>
                <a:latin typeface="Calibri"/>
                <a:cs typeface="Calibri"/>
              </a:rPr>
              <a:t> </a:t>
            </a:r>
            <a:r>
              <a:rPr sz="1000" spc="-10" dirty="0">
                <a:solidFill>
                  <a:srgbClr val="231F20"/>
                </a:solidFill>
                <a:latin typeface="Calibri"/>
                <a:cs typeface="Calibri"/>
              </a:rPr>
              <a:t>wish</a:t>
            </a:r>
            <a:r>
              <a:rPr sz="1000" spc="240" dirty="0">
                <a:solidFill>
                  <a:srgbClr val="231F20"/>
                </a:solidFill>
                <a:latin typeface="Calibri"/>
                <a:cs typeface="Calibri"/>
              </a:rPr>
              <a:t> </a:t>
            </a:r>
            <a:r>
              <a:rPr sz="1000" spc="-25" dirty="0">
                <a:solidFill>
                  <a:srgbClr val="231F20"/>
                </a:solidFill>
                <a:latin typeface="Calibri"/>
                <a:cs typeface="Calibri"/>
              </a:rPr>
              <a:t>to</a:t>
            </a:r>
            <a:r>
              <a:rPr sz="1000" spc="235" dirty="0">
                <a:solidFill>
                  <a:srgbClr val="231F20"/>
                </a:solidFill>
                <a:latin typeface="Calibri"/>
                <a:cs typeface="Calibri"/>
              </a:rPr>
              <a:t> </a:t>
            </a:r>
            <a:r>
              <a:rPr sz="1000" spc="-30" dirty="0">
                <a:solidFill>
                  <a:srgbClr val="231F20"/>
                </a:solidFill>
                <a:latin typeface="Calibri"/>
                <a:cs typeface="Calibri"/>
              </a:rPr>
              <a:t>reduce</a:t>
            </a:r>
            <a:r>
              <a:rPr sz="1000" spc="235" dirty="0">
                <a:solidFill>
                  <a:srgbClr val="231F20"/>
                </a:solidFill>
                <a:latin typeface="Calibri"/>
                <a:cs typeface="Calibri"/>
              </a:rPr>
              <a:t> </a:t>
            </a:r>
            <a:r>
              <a:rPr sz="1000" spc="-40" dirty="0">
                <a:solidFill>
                  <a:srgbClr val="231F20"/>
                </a:solidFill>
                <a:latin typeface="Calibri"/>
                <a:cs typeface="Calibri"/>
              </a:rPr>
              <a:t>the</a:t>
            </a:r>
            <a:endParaRPr sz="1000">
              <a:latin typeface="Calibri"/>
              <a:cs typeface="Calibri"/>
            </a:endParaRPr>
          </a:p>
          <a:p>
            <a:pPr marL="38100" marR="30480" algn="just">
              <a:lnSpc>
                <a:spcPts val="1140"/>
              </a:lnSpc>
              <a:spcBef>
                <a:spcPts val="55"/>
              </a:spcBef>
            </a:pPr>
            <a:r>
              <a:rPr sz="1000" spc="-5" dirty="0">
                <a:solidFill>
                  <a:srgbClr val="231F20"/>
                </a:solidFill>
                <a:latin typeface="Calibri"/>
                <a:cs typeface="Calibri"/>
              </a:rPr>
              <a:t>dimensionality</a:t>
            </a:r>
            <a:r>
              <a:rPr sz="1000" dirty="0">
                <a:solidFill>
                  <a:srgbClr val="231F20"/>
                </a:solidFill>
                <a:latin typeface="Calibri"/>
                <a:cs typeface="Calibri"/>
              </a:rPr>
              <a:t> </a:t>
            </a:r>
            <a:r>
              <a:rPr sz="1000" spc="-15" dirty="0">
                <a:solidFill>
                  <a:srgbClr val="231F20"/>
                </a:solidFill>
                <a:latin typeface="Calibri"/>
                <a:cs typeface="Calibri"/>
              </a:rPr>
              <a:t>of</a:t>
            </a:r>
            <a:r>
              <a:rPr sz="1000" spc="-10" dirty="0">
                <a:solidFill>
                  <a:srgbClr val="231F20"/>
                </a:solidFill>
                <a:latin typeface="Calibri"/>
                <a:cs typeface="Calibri"/>
              </a:rPr>
              <a:t> </a:t>
            </a:r>
            <a:r>
              <a:rPr sz="1000" spc="-40" dirty="0">
                <a:solidFill>
                  <a:srgbClr val="231F20"/>
                </a:solidFill>
                <a:latin typeface="Calibri"/>
                <a:cs typeface="Calibri"/>
              </a:rPr>
              <a:t>the</a:t>
            </a:r>
            <a:r>
              <a:rPr sz="1000" spc="-35" dirty="0">
                <a:solidFill>
                  <a:srgbClr val="231F20"/>
                </a:solidFill>
                <a:latin typeface="Calibri"/>
                <a:cs typeface="Calibri"/>
              </a:rPr>
              <a:t> data</a:t>
            </a:r>
            <a:r>
              <a:rPr sz="1000" spc="-30" dirty="0">
                <a:solidFill>
                  <a:srgbClr val="231F20"/>
                </a:solidFill>
                <a:latin typeface="Calibri"/>
                <a:cs typeface="Calibri"/>
              </a:rPr>
              <a:t> </a:t>
            </a:r>
            <a:r>
              <a:rPr sz="1000" spc="-5" dirty="0">
                <a:solidFill>
                  <a:srgbClr val="231F20"/>
                </a:solidFill>
                <a:latin typeface="Calibri"/>
                <a:cs typeface="Calibri"/>
              </a:rPr>
              <a:t>from</a:t>
            </a:r>
            <a:r>
              <a:rPr sz="1000" dirty="0">
                <a:solidFill>
                  <a:srgbClr val="231F20"/>
                </a:solidFill>
                <a:latin typeface="Calibri"/>
                <a:cs typeface="Calibri"/>
              </a:rPr>
              <a:t> </a:t>
            </a:r>
            <a:r>
              <a:rPr sz="1000" spc="-10" dirty="0">
                <a:solidFill>
                  <a:srgbClr val="231F20"/>
                </a:solidFill>
                <a:latin typeface="Calibri"/>
                <a:cs typeface="Calibri"/>
              </a:rPr>
              <a:t>2</a:t>
            </a:r>
            <a:r>
              <a:rPr sz="1000" i="1" spc="-10" dirty="0">
                <a:solidFill>
                  <a:srgbClr val="231F20"/>
                </a:solidFill>
                <a:latin typeface="Calibri"/>
                <a:cs typeface="Calibri"/>
              </a:rPr>
              <a:t>n</a:t>
            </a:r>
            <a:r>
              <a:rPr sz="1000" i="1" spc="-5" dirty="0">
                <a:solidFill>
                  <a:srgbClr val="231F20"/>
                </a:solidFill>
                <a:latin typeface="Calibri"/>
                <a:cs typeface="Calibri"/>
              </a:rPr>
              <a:t> </a:t>
            </a:r>
            <a:r>
              <a:rPr sz="1000" spc="-25" dirty="0">
                <a:solidFill>
                  <a:srgbClr val="231F20"/>
                </a:solidFill>
                <a:latin typeface="Calibri"/>
                <a:cs typeface="Calibri"/>
              </a:rPr>
              <a:t>to</a:t>
            </a:r>
            <a:r>
              <a:rPr sz="1000" spc="-20" dirty="0">
                <a:solidFill>
                  <a:srgbClr val="231F20"/>
                </a:solidFill>
                <a:latin typeface="Calibri"/>
                <a:cs typeface="Calibri"/>
              </a:rPr>
              <a:t> </a:t>
            </a:r>
            <a:r>
              <a:rPr sz="1000" spc="-15" dirty="0">
                <a:solidFill>
                  <a:srgbClr val="231F20"/>
                </a:solidFill>
                <a:latin typeface="Calibri"/>
                <a:cs typeface="Calibri"/>
              </a:rPr>
              <a:t>something</a:t>
            </a:r>
            <a:r>
              <a:rPr sz="1000" spc="-10" dirty="0">
                <a:solidFill>
                  <a:srgbClr val="231F20"/>
                </a:solidFill>
                <a:latin typeface="Calibri"/>
                <a:cs typeface="Calibri"/>
              </a:rPr>
              <a:t> </a:t>
            </a:r>
            <a:r>
              <a:rPr sz="1000" spc="-20" dirty="0">
                <a:solidFill>
                  <a:srgbClr val="231F20"/>
                </a:solidFill>
                <a:latin typeface="Calibri"/>
                <a:cs typeface="Calibri"/>
              </a:rPr>
              <a:t>more </a:t>
            </a:r>
            <a:r>
              <a:rPr sz="1000" spc="-15" dirty="0">
                <a:solidFill>
                  <a:srgbClr val="231F20"/>
                </a:solidFill>
                <a:latin typeface="Calibri"/>
                <a:cs typeface="Calibri"/>
              </a:rPr>
              <a:t> </a:t>
            </a:r>
            <a:r>
              <a:rPr sz="1000" spc="-30" dirty="0">
                <a:solidFill>
                  <a:srgbClr val="231F20"/>
                </a:solidFill>
                <a:latin typeface="Calibri"/>
                <a:cs typeface="Calibri"/>
              </a:rPr>
              <a:t>manageable. </a:t>
            </a:r>
            <a:r>
              <a:rPr sz="1000" spc="35" dirty="0">
                <a:solidFill>
                  <a:srgbClr val="231F20"/>
                </a:solidFill>
                <a:latin typeface="Calibri"/>
                <a:cs typeface="Calibri"/>
              </a:rPr>
              <a:t>An </a:t>
            </a:r>
            <a:r>
              <a:rPr sz="1000" spc="-40" dirty="0">
                <a:solidFill>
                  <a:srgbClr val="231F20"/>
                </a:solidFill>
                <a:latin typeface="Calibri"/>
                <a:cs typeface="Calibri"/>
              </a:rPr>
              <a:t>eﬀective</a:t>
            </a:r>
            <a:r>
              <a:rPr sz="1000" spc="-35" dirty="0">
                <a:solidFill>
                  <a:srgbClr val="231F20"/>
                </a:solidFill>
                <a:latin typeface="Calibri"/>
                <a:cs typeface="Calibri"/>
              </a:rPr>
              <a:t> </a:t>
            </a:r>
            <a:r>
              <a:rPr sz="1000" spc="-15" dirty="0">
                <a:solidFill>
                  <a:srgbClr val="231F20"/>
                </a:solidFill>
                <a:latin typeface="Calibri"/>
                <a:cs typeface="Calibri"/>
              </a:rPr>
              <a:t>approach </a:t>
            </a:r>
            <a:r>
              <a:rPr sz="1000" spc="-5" dirty="0">
                <a:solidFill>
                  <a:srgbClr val="231F20"/>
                </a:solidFill>
                <a:latin typeface="Calibri"/>
                <a:cs typeface="Calibri"/>
              </a:rPr>
              <a:t>is </a:t>
            </a:r>
            <a:r>
              <a:rPr sz="1000" spc="-25" dirty="0">
                <a:solidFill>
                  <a:srgbClr val="231F20"/>
                </a:solidFill>
                <a:latin typeface="Calibri"/>
                <a:cs typeface="Calibri"/>
              </a:rPr>
              <a:t>to </a:t>
            </a:r>
            <a:r>
              <a:rPr sz="1000" spc="-10" dirty="0">
                <a:solidFill>
                  <a:srgbClr val="231F20"/>
                </a:solidFill>
                <a:latin typeface="Calibri"/>
                <a:cs typeface="Calibri"/>
              </a:rPr>
              <a:t>apply </a:t>
            </a:r>
            <a:r>
              <a:rPr sz="1000" spc="70" dirty="0">
                <a:solidFill>
                  <a:srgbClr val="231F20"/>
                </a:solidFill>
                <a:latin typeface="Calibri"/>
                <a:cs typeface="Calibri"/>
              </a:rPr>
              <a:t>PCA </a:t>
            </a:r>
            <a:r>
              <a:rPr sz="1000" spc="-25" dirty="0">
                <a:solidFill>
                  <a:srgbClr val="231F20"/>
                </a:solidFill>
                <a:latin typeface="Calibri"/>
                <a:cs typeface="Calibri"/>
              </a:rPr>
              <a:t>to </a:t>
            </a:r>
            <a:r>
              <a:rPr sz="1000" spc="-40" dirty="0">
                <a:solidFill>
                  <a:srgbClr val="231F20"/>
                </a:solidFill>
                <a:latin typeface="Calibri"/>
                <a:cs typeface="Calibri"/>
              </a:rPr>
              <a:t>the </a:t>
            </a:r>
            <a:r>
              <a:rPr sz="1000" spc="-35" dirty="0">
                <a:solidFill>
                  <a:srgbClr val="231F20"/>
                </a:solidFill>
                <a:latin typeface="Calibri"/>
                <a:cs typeface="Calibri"/>
              </a:rPr>
              <a:t> </a:t>
            </a:r>
            <a:r>
              <a:rPr sz="1000" spc="-30" dirty="0">
                <a:solidFill>
                  <a:srgbClr val="231F20"/>
                </a:solidFill>
                <a:latin typeface="Calibri"/>
                <a:cs typeface="Calibri"/>
              </a:rPr>
              <a:t>data.</a:t>
            </a:r>
            <a:r>
              <a:rPr sz="1000" spc="-25" dirty="0">
                <a:solidFill>
                  <a:srgbClr val="231F20"/>
                </a:solidFill>
                <a:latin typeface="Calibri"/>
                <a:cs typeface="Calibri"/>
              </a:rPr>
              <a:t> </a:t>
            </a:r>
            <a:r>
              <a:rPr sz="1000" spc="10" dirty="0">
                <a:solidFill>
                  <a:srgbClr val="231F20"/>
                </a:solidFill>
                <a:latin typeface="Calibri"/>
                <a:cs typeface="Calibri"/>
              </a:rPr>
              <a:t>The </a:t>
            </a:r>
            <a:r>
              <a:rPr sz="1000" spc="-35" dirty="0">
                <a:solidFill>
                  <a:srgbClr val="231F20"/>
                </a:solidFill>
                <a:latin typeface="Calibri"/>
                <a:cs typeface="Calibri"/>
              </a:rPr>
              <a:t>data</a:t>
            </a:r>
            <a:r>
              <a:rPr sz="1000" spc="-30" dirty="0">
                <a:solidFill>
                  <a:srgbClr val="231F20"/>
                </a:solidFill>
                <a:latin typeface="Calibri"/>
                <a:cs typeface="Calibri"/>
              </a:rPr>
              <a:t> </a:t>
            </a:r>
            <a:r>
              <a:rPr sz="1000" dirty="0">
                <a:solidFill>
                  <a:srgbClr val="231F20"/>
                </a:solidFill>
                <a:latin typeface="Calibri"/>
                <a:cs typeface="Calibri"/>
              </a:rPr>
              <a:t>form </a:t>
            </a:r>
            <a:r>
              <a:rPr sz="1000" spc="-45" dirty="0">
                <a:solidFill>
                  <a:srgbClr val="231F20"/>
                </a:solidFill>
                <a:latin typeface="Calibri"/>
                <a:cs typeface="Calibri"/>
              </a:rPr>
              <a:t>a</a:t>
            </a:r>
            <a:r>
              <a:rPr sz="1000" spc="135" dirty="0">
                <a:solidFill>
                  <a:srgbClr val="231F20"/>
                </a:solidFill>
                <a:latin typeface="Calibri"/>
                <a:cs typeface="Calibri"/>
              </a:rPr>
              <a:t> </a:t>
            </a:r>
            <a:r>
              <a:rPr sz="1000" spc="-5" dirty="0">
                <a:solidFill>
                  <a:srgbClr val="231F20"/>
                </a:solidFill>
                <a:latin typeface="Calibri"/>
                <a:cs typeface="Calibri"/>
              </a:rPr>
              <a:t>cloud </a:t>
            </a:r>
            <a:r>
              <a:rPr sz="1000" spc="-15" dirty="0">
                <a:solidFill>
                  <a:srgbClr val="231F20"/>
                </a:solidFill>
                <a:latin typeface="Calibri"/>
                <a:cs typeface="Calibri"/>
              </a:rPr>
              <a:t>of </a:t>
            </a:r>
            <a:r>
              <a:rPr sz="1000" spc="-10" dirty="0">
                <a:solidFill>
                  <a:srgbClr val="231F20"/>
                </a:solidFill>
                <a:latin typeface="Calibri"/>
                <a:cs typeface="Calibri"/>
              </a:rPr>
              <a:t>points </a:t>
            </a:r>
            <a:r>
              <a:rPr sz="1000" spc="20" dirty="0">
                <a:solidFill>
                  <a:srgbClr val="231F20"/>
                </a:solidFill>
                <a:latin typeface="Calibri"/>
                <a:cs typeface="Calibri"/>
              </a:rPr>
              <a:t>in </a:t>
            </a:r>
            <a:r>
              <a:rPr sz="1000" spc="-40" dirty="0">
                <a:solidFill>
                  <a:srgbClr val="231F20"/>
                </a:solidFill>
                <a:latin typeface="Calibri"/>
                <a:cs typeface="Calibri"/>
              </a:rPr>
              <a:t>the</a:t>
            </a:r>
            <a:r>
              <a:rPr sz="1000" spc="145" dirty="0">
                <a:solidFill>
                  <a:srgbClr val="231F20"/>
                </a:solidFill>
                <a:latin typeface="Calibri"/>
                <a:cs typeface="Calibri"/>
              </a:rPr>
              <a:t> </a:t>
            </a:r>
            <a:r>
              <a:rPr sz="1000" spc="35" dirty="0">
                <a:solidFill>
                  <a:srgbClr val="231F20"/>
                </a:solidFill>
                <a:latin typeface="Calibri"/>
                <a:cs typeface="Calibri"/>
              </a:rPr>
              <a:t>2</a:t>
            </a:r>
            <a:r>
              <a:rPr sz="1000" i="1" spc="35" dirty="0">
                <a:solidFill>
                  <a:srgbClr val="231F20"/>
                </a:solidFill>
                <a:latin typeface="Calibri"/>
                <a:cs typeface="Calibri"/>
              </a:rPr>
              <a:t>n</a:t>
            </a:r>
            <a:r>
              <a:rPr sz="1000" spc="35" dirty="0">
                <a:solidFill>
                  <a:srgbClr val="231F20"/>
                </a:solidFill>
                <a:latin typeface="Calibri"/>
                <a:cs typeface="Calibri"/>
              </a:rPr>
              <a:t>-D </a:t>
            </a:r>
            <a:r>
              <a:rPr sz="1000" spc="-35" dirty="0">
                <a:solidFill>
                  <a:srgbClr val="231F20"/>
                </a:solidFill>
                <a:latin typeface="Calibri"/>
                <a:cs typeface="Calibri"/>
              </a:rPr>
              <a:t>space. </a:t>
            </a:r>
            <a:r>
              <a:rPr sz="1000" spc="-30" dirty="0">
                <a:solidFill>
                  <a:srgbClr val="231F20"/>
                </a:solidFill>
                <a:latin typeface="Calibri"/>
                <a:cs typeface="Calibri"/>
              </a:rPr>
              <a:t> </a:t>
            </a:r>
            <a:r>
              <a:rPr sz="1000" spc="70" dirty="0">
                <a:solidFill>
                  <a:srgbClr val="231F20"/>
                </a:solidFill>
                <a:latin typeface="Calibri"/>
                <a:cs typeface="Calibri"/>
              </a:rPr>
              <a:t>PCA </a:t>
            </a:r>
            <a:r>
              <a:rPr sz="1000" spc="-25" dirty="0">
                <a:solidFill>
                  <a:srgbClr val="231F20"/>
                </a:solidFill>
                <a:latin typeface="Calibri"/>
                <a:cs typeface="Calibri"/>
              </a:rPr>
              <a:t>computes </a:t>
            </a:r>
            <a:r>
              <a:rPr sz="1000" spc="-40" dirty="0">
                <a:solidFill>
                  <a:srgbClr val="231F20"/>
                </a:solidFill>
                <a:latin typeface="Calibri"/>
                <a:cs typeface="Calibri"/>
              </a:rPr>
              <a:t>the </a:t>
            </a:r>
            <a:r>
              <a:rPr sz="1000" dirty="0">
                <a:solidFill>
                  <a:srgbClr val="231F20"/>
                </a:solidFill>
                <a:latin typeface="Calibri"/>
                <a:cs typeface="Calibri"/>
              </a:rPr>
              <a:t>main </a:t>
            </a:r>
            <a:r>
              <a:rPr sz="1000" spc="-45" dirty="0">
                <a:solidFill>
                  <a:srgbClr val="231F20"/>
                </a:solidFill>
                <a:latin typeface="Calibri"/>
                <a:cs typeface="Calibri"/>
              </a:rPr>
              <a:t>axes </a:t>
            </a:r>
            <a:r>
              <a:rPr sz="1000" spc="-15" dirty="0">
                <a:solidFill>
                  <a:srgbClr val="231F20"/>
                </a:solidFill>
                <a:latin typeface="Calibri"/>
                <a:cs typeface="Calibri"/>
              </a:rPr>
              <a:t>of </a:t>
            </a:r>
            <a:r>
              <a:rPr sz="1000" spc="-10" dirty="0">
                <a:solidFill>
                  <a:srgbClr val="231F20"/>
                </a:solidFill>
                <a:latin typeface="Calibri"/>
                <a:cs typeface="Calibri"/>
              </a:rPr>
              <a:t>this </a:t>
            </a:r>
            <a:r>
              <a:rPr sz="1000" spc="-5" dirty="0">
                <a:solidFill>
                  <a:srgbClr val="231F20"/>
                </a:solidFill>
                <a:latin typeface="Calibri"/>
                <a:cs typeface="Calibri"/>
              </a:rPr>
              <a:t>cloud, allowing </a:t>
            </a:r>
            <a:r>
              <a:rPr sz="1000" spc="-30" dirty="0">
                <a:solidFill>
                  <a:srgbClr val="231F20"/>
                </a:solidFill>
                <a:latin typeface="Calibri"/>
                <a:cs typeface="Calibri"/>
              </a:rPr>
              <a:t>one </a:t>
            </a:r>
            <a:r>
              <a:rPr sz="1000" spc="-25" dirty="0">
                <a:solidFill>
                  <a:srgbClr val="231F20"/>
                </a:solidFill>
                <a:latin typeface="Calibri"/>
                <a:cs typeface="Calibri"/>
              </a:rPr>
              <a:t>to </a:t>
            </a:r>
            <a:r>
              <a:rPr sz="1000" spc="-20" dirty="0">
                <a:solidFill>
                  <a:srgbClr val="231F20"/>
                </a:solidFill>
                <a:latin typeface="Calibri"/>
                <a:cs typeface="Calibri"/>
              </a:rPr>
              <a:t> approximate any </a:t>
            </a:r>
            <a:r>
              <a:rPr sz="1000" spc="-15" dirty="0">
                <a:solidFill>
                  <a:srgbClr val="231F20"/>
                </a:solidFill>
                <a:latin typeface="Calibri"/>
                <a:cs typeface="Calibri"/>
              </a:rPr>
              <a:t>of </a:t>
            </a:r>
            <a:r>
              <a:rPr sz="1000" spc="-40" dirty="0">
                <a:solidFill>
                  <a:srgbClr val="231F20"/>
                </a:solidFill>
                <a:latin typeface="Calibri"/>
                <a:cs typeface="Calibri"/>
              </a:rPr>
              <a:t>the </a:t>
            </a:r>
            <a:r>
              <a:rPr sz="1000" spc="5" dirty="0">
                <a:solidFill>
                  <a:srgbClr val="231F20"/>
                </a:solidFill>
                <a:latin typeface="Calibri"/>
                <a:cs typeface="Calibri"/>
              </a:rPr>
              <a:t>original </a:t>
            </a:r>
            <a:r>
              <a:rPr sz="1000" spc="-10" dirty="0">
                <a:solidFill>
                  <a:srgbClr val="231F20"/>
                </a:solidFill>
                <a:latin typeface="Calibri"/>
                <a:cs typeface="Calibri"/>
              </a:rPr>
              <a:t>points </a:t>
            </a:r>
            <a:r>
              <a:rPr sz="1000" spc="-5" dirty="0">
                <a:solidFill>
                  <a:srgbClr val="231F20"/>
                </a:solidFill>
                <a:latin typeface="Calibri"/>
                <a:cs typeface="Calibri"/>
              </a:rPr>
              <a:t>using </a:t>
            </a:r>
            <a:r>
              <a:rPr sz="1000" spc="-45" dirty="0">
                <a:solidFill>
                  <a:srgbClr val="231F20"/>
                </a:solidFill>
                <a:latin typeface="Calibri"/>
                <a:cs typeface="Calibri"/>
              </a:rPr>
              <a:t>a </a:t>
            </a:r>
            <a:r>
              <a:rPr sz="1000" spc="-15" dirty="0">
                <a:solidFill>
                  <a:srgbClr val="231F20"/>
                </a:solidFill>
                <a:latin typeface="Calibri"/>
                <a:cs typeface="Calibri"/>
              </a:rPr>
              <a:t>model </a:t>
            </a:r>
            <a:r>
              <a:rPr sz="1000" spc="-10" dirty="0">
                <a:solidFill>
                  <a:srgbClr val="231F20"/>
                </a:solidFill>
                <a:latin typeface="Calibri"/>
                <a:cs typeface="Calibri"/>
              </a:rPr>
              <a:t>with </a:t>
            </a:r>
            <a:r>
              <a:rPr sz="1000" spc="-5" dirty="0">
                <a:solidFill>
                  <a:srgbClr val="231F20"/>
                </a:solidFill>
                <a:latin typeface="Calibri"/>
                <a:cs typeface="Calibri"/>
              </a:rPr>
              <a:t> </a:t>
            </a:r>
            <a:r>
              <a:rPr sz="1000" spc="-45" dirty="0">
                <a:solidFill>
                  <a:srgbClr val="231F20"/>
                </a:solidFill>
                <a:latin typeface="Calibri"/>
                <a:cs typeface="Calibri"/>
              </a:rPr>
              <a:t>fewer</a:t>
            </a:r>
            <a:r>
              <a:rPr sz="1000" spc="-5" dirty="0">
                <a:solidFill>
                  <a:srgbClr val="231F20"/>
                </a:solidFill>
                <a:latin typeface="Calibri"/>
                <a:cs typeface="Calibri"/>
              </a:rPr>
              <a:t> </a:t>
            </a:r>
            <a:r>
              <a:rPr sz="1000" spc="-20" dirty="0">
                <a:solidFill>
                  <a:srgbClr val="231F20"/>
                </a:solidFill>
                <a:latin typeface="Calibri"/>
                <a:cs typeface="Calibri"/>
              </a:rPr>
              <a:t>than</a:t>
            </a:r>
            <a:r>
              <a:rPr sz="1000" dirty="0">
                <a:solidFill>
                  <a:srgbClr val="231F20"/>
                </a:solidFill>
                <a:latin typeface="Calibri"/>
                <a:cs typeface="Calibri"/>
              </a:rPr>
              <a:t> </a:t>
            </a:r>
            <a:r>
              <a:rPr sz="1000" spc="-10" dirty="0">
                <a:solidFill>
                  <a:srgbClr val="231F20"/>
                </a:solidFill>
                <a:latin typeface="Calibri"/>
                <a:cs typeface="Calibri"/>
              </a:rPr>
              <a:t>2</a:t>
            </a:r>
            <a:r>
              <a:rPr sz="1000" i="1" spc="-10" dirty="0">
                <a:solidFill>
                  <a:srgbClr val="231F20"/>
                </a:solidFill>
                <a:latin typeface="Calibri"/>
                <a:cs typeface="Calibri"/>
              </a:rPr>
              <a:t>n</a:t>
            </a:r>
            <a:r>
              <a:rPr sz="1000" i="1" dirty="0">
                <a:solidFill>
                  <a:srgbClr val="231F20"/>
                </a:solidFill>
                <a:latin typeface="Calibri"/>
                <a:cs typeface="Calibri"/>
              </a:rPr>
              <a:t> </a:t>
            </a:r>
            <a:r>
              <a:rPr sz="1000" spc="-30" dirty="0">
                <a:solidFill>
                  <a:srgbClr val="231F20"/>
                </a:solidFill>
                <a:latin typeface="Calibri"/>
                <a:cs typeface="Calibri"/>
              </a:rPr>
              <a:t>parameters.</a:t>
            </a:r>
            <a:r>
              <a:rPr sz="1000" dirty="0">
                <a:solidFill>
                  <a:srgbClr val="231F20"/>
                </a:solidFill>
                <a:latin typeface="Calibri"/>
                <a:cs typeface="Calibri"/>
              </a:rPr>
              <a:t> </a:t>
            </a:r>
            <a:r>
              <a:rPr sz="1000" spc="10" dirty="0">
                <a:solidFill>
                  <a:srgbClr val="231F20"/>
                </a:solidFill>
                <a:latin typeface="Calibri"/>
                <a:cs typeface="Calibri"/>
              </a:rPr>
              <a:t>The</a:t>
            </a:r>
            <a:r>
              <a:rPr sz="1000" dirty="0">
                <a:solidFill>
                  <a:srgbClr val="231F20"/>
                </a:solidFill>
                <a:latin typeface="Calibri"/>
                <a:cs typeface="Calibri"/>
              </a:rPr>
              <a:t> </a:t>
            </a:r>
            <a:r>
              <a:rPr sz="1000" spc="-15" dirty="0">
                <a:solidFill>
                  <a:srgbClr val="231F20"/>
                </a:solidFill>
                <a:latin typeface="Calibri"/>
                <a:cs typeface="Calibri"/>
              </a:rPr>
              <a:t>approach</a:t>
            </a:r>
            <a:r>
              <a:rPr sz="1000" spc="-5" dirty="0">
                <a:solidFill>
                  <a:srgbClr val="231F20"/>
                </a:solidFill>
                <a:latin typeface="Calibri"/>
                <a:cs typeface="Calibri"/>
              </a:rPr>
              <a:t> is</a:t>
            </a:r>
            <a:r>
              <a:rPr sz="1000" dirty="0">
                <a:solidFill>
                  <a:srgbClr val="231F20"/>
                </a:solidFill>
                <a:latin typeface="Calibri"/>
                <a:cs typeface="Calibri"/>
              </a:rPr>
              <a:t> </a:t>
            </a:r>
            <a:r>
              <a:rPr sz="1000" spc="-45" dirty="0">
                <a:solidFill>
                  <a:srgbClr val="231F20"/>
                </a:solidFill>
                <a:latin typeface="Calibri"/>
                <a:cs typeface="Calibri"/>
              </a:rPr>
              <a:t>as</a:t>
            </a:r>
            <a:r>
              <a:rPr sz="1000" dirty="0">
                <a:solidFill>
                  <a:srgbClr val="231F20"/>
                </a:solidFill>
                <a:latin typeface="Calibri"/>
                <a:cs typeface="Calibri"/>
              </a:rPr>
              <a:t> </a:t>
            </a:r>
            <a:r>
              <a:rPr sz="1000" spc="-15" dirty="0">
                <a:solidFill>
                  <a:srgbClr val="231F20"/>
                </a:solidFill>
                <a:latin typeface="Calibri"/>
                <a:cs typeface="Calibri"/>
              </a:rPr>
              <a:t>follows</a:t>
            </a:r>
            <a:r>
              <a:rPr sz="1000" dirty="0">
                <a:solidFill>
                  <a:srgbClr val="231F20"/>
                </a:solidFill>
                <a:latin typeface="Calibri"/>
                <a:cs typeface="Calibri"/>
              </a:rPr>
              <a:t> </a:t>
            </a:r>
            <a:r>
              <a:rPr sz="1000" spc="15" dirty="0">
                <a:solidFill>
                  <a:srgbClr val="231F20"/>
                </a:solidFill>
                <a:latin typeface="Calibri"/>
                <a:cs typeface="Calibri"/>
              </a:rPr>
              <a:t>[</a:t>
            </a:r>
            <a:r>
              <a:rPr sz="1000" spc="15" dirty="0">
                <a:latin typeface="Calibri"/>
                <a:cs typeface="Calibri"/>
              </a:rPr>
              <a:t>1</a:t>
            </a:r>
            <a:r>
              <a:rPr sz="1000" spc="15" dirty="0">
                <a:solidFill>
                  <a:srgbClr val="231F20"/>
                </a:solidFill>
                <a:latin typeface="Calibri"/>
                <a:cs typeface="Calibri"/>
              </a:rPr>
              <a:t>].</a:t>
            </a:r>
            <a:endParaRPr sz="10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37831512"/>
              </p:ext>
            </p:extLst>
          </p:nvPr>
        </p:nvGraphicFramePr>
        <p:xfrm>
          <a:off x="1216152" y="1252728"/>
          <a:ext cx="9765792" cy="4507993"/>
        </p:xfrm>
        <a:graphic>
          <a:graphicData uri="http://schemas.openxmlformats.org/drawingml/2006/table">
            <a:tbl>
              <a:tblPr firstRow="1" bandRow="1">
                <a:tableStyleId>{5C22544A-7EE6-4342-B048-85BDC9FD1C3A}</a:tableStyleId>
              </a:tblPr>
              <a:tblGrid>
                <a:gridCol w="2441448"/>
                <a:gridCol w="2441448"/>
                <a:gridCol w="2441448"/>
                <a:gridCol w="2441448"/>
              </a:tblGrid>
              <a:tr h="643999">
                <a:tc>
                  <a:txBody>
                    <a:bodyPr/>
                    <a:lstStyle/>
                    <a:p>
                      <a:r>
                        <a:rPr lang="ar-EG" dirty="0" smtClean="0"/>
                        <a:t>الشعبة              </a:t>
                      </a:r>
                      <a:endParaRPr lang="en-US" dirty="0"/>
                    </a:p>
                  </a:txBody>
                  <a:tcPr/>
                </a:tc>
                <a:tc>
                  <a:txBody>
                    <a:bodyPr/>
                    <a:lstStyle/>
                    <a:p>
                      <a:r>
                        <a:rPr lang="ar-EG" dirty="0" smtClean="0"/>
                        <a:t>المستوي</a:t>
                      </a:r>
                      <a:r>
                        <a:rPr lang="ar-EG" baseline="0" dirty="0" smtClean="0"/>
                        <a:t>              </a:t>
                      </a:r>
                      <a:endParaRPr lang="en-US" dirty="0"/>
                    </a:p>
                  </a:txBody>
                  <a:tcPr/>
                </a:tc>
                <a:tc>
                  <a:txBody>
                    <a:bodyPr/>
                    <a:lstStyle/>
                    <a:p>
                      <a:r>
                        <a:rPr lang="en-US" dirty="0" smtClean="0"/>
                        <a:t>                ID</a:t>
                      </a:r>
                      <a:r>
                        <a:rPr lang="en-US" baseline="0" dirty="0" smtClean="0"/>
                        <a:t>  </a:t>
                      </a:r>
                      <a:endParaRPr lang="en-US" dirty="0"/>
                    </a:p>
                  </a:txBody>
                  <a:tcPr/>
                </a:tc>
                <a:tc>
                  <a:txBody>
                    <a:bodyPr/>
                    <a:lstStyle/>
                    <a:p>
                      <a:r>
                        <a:rPr lang="ar-EG" dirty="0" smtClean="0"/>
                        <a:t>الاسم</a:t>
                      </a:r>
                      <a:r>
                        <a:rPr lang="ar-EG" baseline="0" dirty="0" smtClean="0"/>
                        <a:t> </a:t>
                      </a:r>
                      <a:r>
                        <a:rPr lang="ar-EG" dirty="0" smtClean="0"/>
                        <a:t>               </a:t>
                      </a:r>
                    </a:p>
                    <a:p>
                      <a:endParaRPr lang="ar-EG" dirty="0" smtClean="0"/>
                    </a:p>
                  </a:txBody>
                  <a:tcPr/>
                </a:tc>
              </a:tr>
              <a:tr h="643999">
                <a:tc>
                  <a:txBody>
                    <a:bodyPr/>
                    <a:lstStyle/>
                    <a:p>
                      <a:r>
                        <a:rPr lang="ar-EG" dirty="0" smtClean="0"/>
                        <a:t>نظم المعلومات       </a:t>
                      </a:r>
                      <a:endParaRPr lang="en-US" dirty="0"/>
                    </a:p>
                  </a:txBody>
                  <a:tcPr/>
                </a:tc>
                <a:tc>
                  <a:txBody>
                    <a:bodyPr/>
                    <a:lstStyle/>
                    <a:p>
                      <a:r>
                        <a:rPr lang="ar-EG" dirty="0" smtClean="0"/>
                        <a:t>الثالت            </a:t>
                      </a:r>
                      <a:endParaRPr lang="en-US" dirty="0"/>
                    </a:p>
                  </a:txBody>
                  <a:tcPr/>
                </a:tc>
                <a:tc>
                  <a:txBody>
                    <a:bodyPr/>
                    <a:lstStyle/>
                    <a:p>
                      <a:r>
                        <a:rPr lang="ar-EG" dirty="0" smtClean="0"/>
                        <a:t>       </a:t>
                      </a:r>
                      <a:r>
                        <a:rPr lang="ar-EG" baseline="0" dirty="0" smtClean="0"/>
                        <a:t>    </a:t>
                      </a:r>
                      <a:r>
                        <a:rPr lang="ar-EG" baseline="0" smtClean="0"/>
                        <a:t>202000033 </a:t>
                      </a:r>
                      <a:r>
                        <a:rPr lang="en-US" baseline="0" smtClean="0"/>
                        <a:t> </a:t>
                      </a:r>
                      <a:r>
                        <a:rPr lang="ar-EG" baseline="0" smtClean="0"/>
                        <a:t>   </a:t>
                      </a:r>
                      <a:endParaRPr lang="en-US" dirty="0"/>
                    </a:p>
                  </a:txBody>
                  <a:tcPr/>
                </a:tc>
                <a:tc>
                  <a:txBody>
                    <a:bodyPr/>
                    <a:lstStyle/>
                    <a:p>
                      <a:r>
                        <a:rPr lang="ar-EG" dirty="0" smtClean="0"/>
                        <a:t>احمد</a:t>
                      </a:r>
                      <a:r>
                        <a:rPr lang="ar-EG" baseline="0" dirty="0" smtClean="0"/>
                        <a:t> خليل عبدالمغني خليل </a:t>
                      </a:r>
                      <a:endParaRPr lang="en-US" dirty="0"/>
                    </a:p>
                  </a:txBody>
                  <a:tcPr/>
                </a:tc>
              </a:tr>
              <a:tr h="643999">
                <a:tc>
                  <a:txBody>
                    <a:bodyPr/>
                    <a:lstStyle/>
                    <a:p>
                      <a:r>
                        <a:rPr lang="ar-EG" dirty="0" smtClean="0"/>
                        <a:t>نظم المعلومات      </a:t>
                      </a:r>
                      <a:endParaRPr lang="en-US" dirty="0"/>
                    </a:p>
                  </a:txBody>
                  <a:tcPr/>
                </a:tc>
                <a:tc>
                  <a:txBody>
                    <a:bodyPr/>
                    <a:lstStyle/>
                    <a:p>
                      <a:r>
                        <a:rPr lang="ar-EG" dirty="0" smtClean="0"/>
                        <a:t>الثالث            </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ar-EG" baseline="0" dirty="0" smtClean="0"/>
                        <a:t>   </a:t>
                      </a:r>
                      <a:r>
                        <a:rPr lang="en-US" baseline="0" dirty="0" smtClean="0"/>
                        <a:t> </a:t>
                      </a:r>
                      <a:r>
                        <a:rPr lang="ar-EG" baseline="0" dirty="0" smtClean="0"/>
                        <a:t>202000106</a:t>
                      </a:r>
                      <a:endParaRPr lang="en-US" dirty="0" smtClean="0"/>
                    </a:p>
                    <a:p>
                      <a:r>
                        <a:rPr lang="ar-EG" baseline="0" dirty="0" smtClean="0"/>
                        <a:t>      </a:t>
                      </a:r>
                      <a:endParaRPr lang="en-US" dirty="0"/>
                    </a:p>
                  </a:txBody>
                  <a:tcPr/>
                </a:tc>
                <a:tc>
                  <a:txBody>
                    <a:bodyPr/>
                    <a:lstStyle/>
                    <a:p>
                      <a:r>
                        <a:rPr lang="ar-EG" dirty="0" smtClean="0"/>
                        <a:t>اروي محمود عبدالوهاب محمد</a:t>
                      </a:r>
                      <a:endParaRPr lang="en-US" dirty="0"/>
                    </a:p>
                  </a:txBody>
                  <a:tcPr/>
                </a:tc>
              </a:tr>
              <a:tr h="643999">
                <a:tc>
                  <a:txBody>
                    <a:bodyPr/>
                    <a:lstStyle/>
                    <a:p>
                      <a:r>
                        <a:rPr lang="ar-EG" dirty="0" smtClean="0"/>
                        <a:t>نظم المعلومات      </a:t>
                      </a:r>
                      <a:endParaRPr lang="en-US" dirty="0"/>
                    </a:p>
                  </a:txBody>
                  <a:tcPr/>
                </a:tc>
                <a:tc>
                  <a:txBody>
                    <a:bodyPr/>
                    <a:lstStyle/>
                    <a:p>
                      <a:r>
                        <a:rPr lang="ar-EG" dirty="0" smtClean="0"/>
                        <a:t>الثالث</a:t>
                      </a:r>
                      <a:r>
                        <a:rPr lang="ar-EG" baseline="0" dirty="0" smtClean="0"/>
                        <a:t>            </a:t>
                      </a:r>
                      <a:endParaRPr lang="en-US" dirty="0"/>
                    </a:p>
                  </a:txBody>
                  <a:tcPr/>
                </a:tc>
                <a:tc>
                  <a:txBody>
                    <a:bodyPr/>
                    <a:lstStyle/>
                    <a:p>
                      <a:r>
                        <a:rPr lang="en-US" sz="2000" dirty="0" smtClean="0"/>
                        <a:t>     202000941</a:t>
                      </a:r>
                      <a:endParaRPr lang="en-US" sz="2000" dirty="0"/>
                    </a:p>
                  </a:txBody>
                  <a:tcPr/>
                </a:tc>
                <a:tc>
                  <a:txBody>
                    <a:bodyPr/>
                    <a:lstStyle/>
                    <a:p>
                      <a:r>
                        <a:rPr lang="ar-EG" dirty="0" smtClean="0"/>
                        <a:t>منة الله القطب محمد محمد </a:t>
                      </a:r>
                      <a:endParaRPr lang="en-US" dirty="0"/>
                    </a:p>
                  </a:txBody>
                  <a:tcPr/>
                </a:tc>
              </a:tr>
              <a:tr h="643999">
                <a:tc>
                  <a:txBody>
                    <a:bodyPr/>
                    <a:lstStyle/>
                    <a:p>
                      <a:r>
                        <a:rPr lang="ar-EG" dirty="0" smtClean="0"/>
                        <a:t>نظم المعلومات      </a:t>
                      </a:r>
                      <a:endParaRPr lang="en-US" dirty="0"/>
                    </a:p>
                  </a:txBody>
                  <a:tcPr/>
                </a:tc>
                <a:tc>
                  <a:txBody>
                    <a:bodyPr/>
                    <a:lstStyle/>
                    <a:p>
                      <a:r>
                        <a:rPr lang="ar-EG" dirty="0" smtClean="0"/>
                        <a:t>الثالث           </a:t>
                      </a:r>
                      <a:endParaRPr lang="en-US" dirty="0"/>
                    </a:p>
                  </a:txBody>
                  <a:tcPr/>
                </a:tc>
                <a:tc>
                  <a:txBody>
                    <a:bodyPr/>
                    <a:lstStyle/>
                    <a:p>
                      <a:r>
                        <a:rPr lang="ar-EG" sz="2000" dirty="0" smtClean="0"/>
                        <a:t>     </a:t>
                      </a:r>
                      <a:r>
                        <a:rPr lang="en-US" sz="2000" dirty="0" smtClean="0"/>
                        <a:t>202000646</a:t>
                      </a:r>
                      <a:endParaRPr lang="en-US" sz="2000" dirty="0"/>
                    </a:p>
                  </a:txBody>
                  <a:tcPr/>
                </a:tc>
                <a:tc>
                  <a:txBody>
                    <a:bodyPr/>
                    <a:lstStyle/>
                    <a:p>
                      <a:r>
                        <a:rPr lang="ar-EG" dirty="0" smtClean="0"/>
                        <a:t>فرح اشرف محمود عبد الغنى</a:t>
                      </a:r>
                      <a:endParaRPr lang="en-US" dirty="0"/>
                    </a:p>
                  </a:txBody>
                  <a:tcPr/>
                </a:tc>
              </a:tr>
              <a:tr h="643999">
                <a:tc>
                  <a:txBody>
                    <a:bodyPr/>
                    <a:lstStyle/>
                    <a:p>
                      <a:r>
                        <a:rPr lang="ar-EG" dirty="0" smtClean="0"/>
                        <a:t>نظم المعلومات     </a:t>
                      </a:r>
                      <a:endParaRPr lang="en-US" dirty="0"/>
                    </a:p>
                  </a:txBody>
                  <a:tcPr/>
                </a:tc>
                <a:tc>
                  <a:txBody>
                    <a:bodyPr/>
                    <a:lstStyle/>
                    <a:p>
                      <a:r>
                        <a:rPr lang="ar-EG" dirty="0" smtClean="0"/>
                        <a:t>الثالث           </a:t>
                      </a:r>
                      <a:endParaRPr lang="en-US" dirty="0"/>
                    </a:p>
                  </a:txBody>
                  <a:tcPr/>
                </a:tc>
                <a:tc>
                  <a:txBody>
                    <a:bodyPr/>
                    <a:lstStyle/>
                    <a:p>
                      <a:r>
                        <a:rPr lang="ar-EG" sz="2000" dirty="0" smtClean="0"/>
                        <a:t>     </a:t>
                      </a:r>
                      <a:r>
                        <a:rPr lang="en-US" sz="2000" dirty="0" smtClean="0"/>
                        <a:t>202000029</a:t>
                      </a:r>
                      <a:endParaRPr lang="en-US" sz="2000" dirty="0"/>
                    </a:p>
                  </a:txBody>
                  <a:tcPr/>
                </a:tc>
                <a:tc>
                  <a:txBody>
                    <a:bodyPr/>
                    <a:lstStyle/>
                    <a:p>
                      <a:r>
                        <a:rPr lang="ar-EG" dirty="0" smtClean="0"/>
                        <a:t>احمد حسين محمد إبراهيم  </a:t>
                      </a:r>
                      <a:endParaRPr lang="en-US" dirty="0"/>
                    </a:p>
                  </a:txBody>
                  <a:tcPr/>
                </a:tc>
              </a:tr>
              <a:tr h="643999">
                <a:tc>
                  <a:txBody>
                    <a:bodyPr/>
                    <a:lstStyle/>
                    <a:p>
                      <a:r>
                        <a:rPr lang="ar-EG" dirty="0" smtClean="0"/>
                        <a:t>نظم المعلومات     </a:t>
                      </a:r>
                      <a:endParaRPr lang="en-US" dirty="0"/>
                    </a:p>
                  </a:txBody>
                  <a:tcPr/>
                </a:tc>
                <a:tc>
                  <a:txBody>
                    <a:bodyPr/>
                    <a:lstStyle/>
                    <a:p>
                      <a:r>
                        <a:rPr lang="ar-EG" dirty="0" smtClean="0"/>
                        <a:t>الثالث           </a:t>
                      </a:r>
                      <a:endParaRPr lang="en-US" dirty="0"/>
                    </a:p>
                  </a:txBody>
                  <a:tcPr/>
                </a:tc>
                <a:tc>
                  <a:txBody>
                    <a:bodyPr/>
                    <a:lstStyle/>
                    <a:p>
                      <a:r>
                        <a:rPr lang="en-US" sz="2000" dirty="0" smtClean="0"/>
                        <a:t>     202000141</a:t>
                      </a:r>
                      <a:endParaRPr lang="en-US" sz="2000" dirty="0"/>
                    </a:p>
                  </a:txBody>
                  <a:tcPr/>
                </a:tc>
                <a:tc>
                  <a:txBody>
                    <a:bodyPr/>
                    <a:lstStyle/>
                    <a:p>
                      <a:r>
                        <a:rPr lang="ar-EG" dirty="0" smtClean="0"/>
                        <a:t>الاء محمد رمضان حسب    </a:t>
                      </a:r>
                      <a:endParaRPr lang="en-US" dirty="0"/>
                    </a:p>
                  </a:txBody>
                  <a:tcPr/>
                </a:tc>
              </a:tr>
            </a:tbl>
          </a:graphicData>
        </a:graphic>
      </p:graphicFrame>
    </p:spTree>
    <p:extLst>
      <p:ext uri="{BB962C8B-B14F-4D97-AF65-F5344CB8AC3E}">
        <p14:creationId xmlns:p14="http://schemas.microsoft.com/office/powerpoint/2010/main" val="2903852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0574" y="352454"/>
            <a:ext cx="235712" cy="166071"/>
          </a:xfrm>
          <a:prstGeom prst="rect">
            <a:avLst/>
          </a:prstGeom>
        </p:spPr>
        <p:txBody>
          <a:bodyPr vert="horz" wrap="square" lIns="0" tIns="12065" rIns="0" bIns="0" rtlCol="0">
            <a:spAutoFit/>
          </a:bodyPr>
          <a:lstStyle/>
          <a:p>
            <a:pPr marL="12700">
              <a:lnSpc>
                <a:spcPct val="100000"/>
              </a:lnSpc>
              <a:spcBef>
                <a:spcPts val="95"/>
              </a:spcBef>
            </a:pPr>
            <a:r>
              <a:rPr sz="1000" spc="-35" dirty="0">
                <a:solidFill>
                  <a:srgbClr val="231F20"/>
                </a:solidFill>
                <a:latin typeface="Calibri"/>
                <a:cs typeface="Calibri"/>
              </a:rPr>
              <a:t>16</a:t>
            </a:r>
            <a:endParaRPr sz="1000">
              <a:latin typeface="Calibri"/>
              <a:cs typeface="Calibri"/>
            </a:endParaRPr>
          </a:p>
        </p:txBody>
      </p:sp>
      <p:sp>
        <p:nvSpPr>
          <p:cNvPr id="3" name="object 3"/>
          <p:cNvSpPr txBox="1"/>
          <p:nvPr/>
        </p:nvSpPr>
        <p:spPr>
          <a:xfrm>
            <a:off x="8115976" y="352454"/>
            <a:ext cx="3058160" cy="166071"/>
          </a:xfrm>
          <a:prstGeom prst="rect">
            <a:avLst/>
          </a:prstGeom>
        </p:spPr>
        <p:txBody>
          <a:bodyPr vert="horz" wrap="square" lIns="0" tIns="12065" rIns="0" bIns="0" rtlCol="0">
            <a:spAutoFit/>
          </a:bodyPr>
          <a:lstStyle/>
          <a:p>
            <a:pPr marL="12700">
              <a:lnSpc>
                <a:spcPct val="100000"/>
              </a:lnSpc>
              <a:spcBef>
                <a:spcPts val="95"/>
              </a:spcBef>
            </a:pPr>
            <a:r>
              <a:rPr sz="1000" spc="-20" dirty="0">
                <a:solidFill>
                  <a:srgbClr val="231F20"/>
                </a:solidFill>
                <a:latin typeface="Calibri"/>
                <a:cs typeface="Calibri"/>
              </a:rPr>
              <a:t>Advances</a:t>
            </a:r>
            <a:r>
              <a:rPr sz="1000" spc="-10" dirty="0">
                <a:solidFill>
                  <a:srgbClr val="231F20"/>
                </a:solidFill>
                <a:latin typeface="Calibri"/>
                <a:cs typeface="Calibri"/>
              </a:rPr>
              <a:t> </a:t>
            </a:r>
            <a:r>
              <a:rPr sz="1000" spc="20" dirty="0">
                <a:solidFill>
                  <a:srgbClr val="231F20"/>
                </a:solidFill>
                <a:latin typeface="Calibri"/>
                <a:cs typeface="Calibri"/>
              </a:rPr>
              <a:t>in</a:t>
            </a:r>
            <a:r>
              <a:rPr sz="1000" spc="-10" dirty="0">
                <a:solidFill>
                  <a:srgbClr val="231F20"/>
                </a:solidFill>
                <a:latin typeface="Calibri"/>
                <a:cs typeface="Calibri"/>
              </a:rPr>
              <a:t> </a:t>
            </a:r>
            <a:r>
              <a:rPr sz="1000" spc="5" dirty="0">
                <a:solidFill>
                  <a:srgbClr val="231F20"/>
                </a:solidFill>
                <a:latin typeface="Calibri"/>
                <a:cs typeface="Calibri"/>
              </a:rPr>
              <a:t>Artificial</a:t>
            </a:r>
            <a:r>
              <a:rPr sz="1000" spc="-5" dirty="0">
                <a:solidFill>
                  <a:srgbClr val="231F20"/>
                </a:solidFill>
                <a:latin typeface="Calibri"/>
                <a:cs typeface="Calibri"/>
              </a:rPr>
              <a:t> Neural</a:t>
            </a:r>
            <a:r>
              <a:rPr sz="1000" spc="-10" dirty="0">
                <a:solidFill>
                  <a:srgbClr val="231F20"/>
                </a:solidFill>
                <a:latin typeface="Calibri"/>
                <a:cs typeface="Calibri"/>
              </a:rPr>
              <a:t> </a:t>
            </a:r>
            <a:r>
              <a:rPr sz="1000" spc="-30" dirty="0">
                <a:solidFill>
                  <a:srgbClr val="231F20"/>
                </a:solidFill>
                <a:latin typeface="Calibri"/>
                <a:cs typeface="Calibri"/>
              </a:rPr>
              <a:t>Systems</a:t>
            </a:r>
            <a:endParaRPr sz="1000">
              <a:latin typeface="Calibri"/>
              <a:cs typeface="Calibri"/>
            </a:endParaRPr>
          </a:p>
        </p:txBody>
      </p:sp>
      <p:sp>
        <p:nvSpPr>
          <p:cNvPr id="4" name="object 4"/>
          <p:cNvSpPr txBox="1"/>
          <p:nvPr/>
        </p:nvSpPr>
        <p:spPr>
          <a:xfrm>
            <a:off x="1010575" y="614905"/>
            <a:ext cx="4922520" cy="1263808"/>
          </a:xfrm>
          <a:prstGeom prst="rect">
            <a:avLst/>
          </a:prstGeom>
        </p:spPr>
        <p:txBody>
          <a:bodyPr vert="horz" wrap="square" lIns="0" tIns="19685" rIns="0" bIns="0" rtlCol="0">
            <a:spAutoFit/>
          </a:bodyPr>
          <a:lstStyle/>
          <a:p>
            <a:pPr marL="256540" marR="5080" indent="-244475" algn="just">
              <a:lnSpc>
                <a:spcPts val="1050"/>
              </a:lnSpc>
              <a:spcBef>
                <a:spcPts val="155"/>
              </a:spcBef>
              <a:buAutoNum type="arabicPlain" startAt="11"/>
              <a:tabLst>
                <a:tab pos="257175" algn="l"/>
              </a:tabLst>
            </a:pPr>
            <a:r>
              <a:rPr sz="900" spc="-5" dirty="0">
                <a:solidFill>
                  <a:srgbClr val="231F20"/>
                </a:solidFill>
                <a:latin typeface="Calibri"/>
                <a:cs typeface="Calibri"/>
              </a:rPr>
              <a:t>S.</a:t>
            </a:r>
            <a:r>
              <a:rPr sz="900" dirty="0">
                <a:solidFill>
                  <a:srgbClr val="231F20"/>
                </a:solidFill>
                <a:latin typeface="Calibri"/>
                <a:cs typeface="Calibri"/>
              </a:rPr>
              <a:t> </a:t>
            </a:r>
            <a:r>
              <a:rPr sz="900" spc="-15" dirty="0">
                <a:solidFill>
                  <a:srgbClr val="231F20"/>
                </a:solidFill>
                <a:latin typeface="Calibri"/>
                <a:cs typeface="Calibri"/>
              </a:rPr>
              <a:t>Yan,</a:t>
            </a:r>
            <a:r>
              <a:rPr sz="900" spc="-10" dirty="0">
                <a:solidFill>
                  <a:srgbClr val="231F20"/>
                </a:solidFill>
                <a:latin typeface="Calibri"/>
                <a:cs typeface="Calibri"/>
              </a:rPr>
              <a:t> </a:t>
            </a:r>
            <a:r>
              <a:rPr sz="900" spc="5" dirty="0">
                <a:solidFill>
                  <a:srgbClr val="231F20"/>
                </a:solidFill>
                <a:latin typeface="Calibri"/>
                <a:cs typeface="Calibri"/>
              </a:rPr>
              <a:t>M.</a:t>
            </a:r>
            <a:r>
              <a:rPr sz="900" spc="10" dirty="0">
                <a:solidFill>
                  <a:srgbClr val="231F20"/>
                </a:solidFill>
                <a:latin typeface="Calibri"/>
                <a:cs typeface="Calibri"/>
              </a:rPr>
              <a:t> </a:t>
            </a:r>
            <a:r>
              <a:rPr sz="900" spc="35" dirty="0">
                <a:solidFill>
                  <a:srgbClr val="231F20"/>
                </a:solidFill>
                <a:latin typeface="Calibri"/>
                <a:cs typeface="Calibri"/>
              </a:rPr>
              <a:t>Li, </a:t>
            </a:r>
            <a:r>
              <a:rPr sz="900" spc="55" dirty="0">
                <a:solidFill>
                  <a:srgbClr val="231F20"/>
                </a:solidFill>
                <a:latin typeface="Calibri"/>
                <a:cs typeface="Calibri"/>
              </a:rPr>
              <a:t>H. </a:t>
            </a:r>
            <a:r>
              <a:rPr sz="900" spc="10" dirty="0">
                <a:solidFill>
                  <a:srgbClr val="231F20"/>
                </a:solidFill>
                <a:latin typeface="Calibri"/>
                <a:cs typeface="Calibri"/>
              </a:rPr>
              <a:t>Zhang,</a:t>
            </a:r>
            <a:r>
              <a:rPr sz="900" spc="15" dirty="0">
                <a:solidFill>
                  <a:srgbClr val="231F20"/>
                </a:solidFill>
                <a:latin typeface="Calibri"/>
                <a:cs typeface="Calibri"/>
              </a:rPr>
              <a:t> </a:t>
            </a:r>
            <a:r>
              <a:rPr sz="900" spc="-15" dirty="0">
                <a:solidFill>
                  <a:srgbClr val="231F20"/>
                </a:solidFill>
                <a:latin typeface="Calibri"/>
                <a:cs typeface="Calibri"/>
              </a:rPr>
              <a:t>and</a:t>
            </a:r>
            <a:r>
              <a:rPr sz="900" spc="-10" dirty="0">
                <a:solidFill>
                  <a:srgbClr val="231F20"/>
                </a:solidFill>
                <a:latin typeface="Calibri"/>
                <a:cs typeface="Calibri"/>
              </a:rPr>
              <a:t> </a:t>
            </a:r>
            <a:r>
              <a:rPr sz="900" spc="20" dirty="0">
                <a:solidFill>
                  <a:srgbClr val="231F20"/>
                </a:solidFill>
                <a:latin typeface="Calibri"/>
                <a:cs typeface="Calibri"/>
              </a:rPr>
              <a:t>Q.</a:t>
            </a:r>
            <a:r>
              <a:rPr sz="900" spc="25" dirty="0">
                <a:solidFill>
                  <a:srgbClr val="231F20"/>
                </a:solidFill>
                <a:latin typeface="Calibri"/>
                <a:cs typeface="Calibri"/>
              </a:rPr>
              <a:t> </a:t>
            </a:r>
            <a:r>
              <a:rPr sz="900" dirty="0">
                <a:solidFill>
                  <a:srgbClr val="231F20"/>
                </a:solidFill>
                <a:latin typeface="Calibri"/>
                <a:cs typeface="Calibri"/>
              </a:rPr>
              <a:t>Cheng,</a:t>
            </a:r>
            <a:r>
              <a:rPr sz="900" spc="5" dirty="0">
                <a:solidFill>
                  <a:srgbClr val="231F20"/>
                </a:solidFill>
                <a:latin typeface="Calibri"/>
                <a:cs typeface="Calibri"/>
              </a:rPr>
              <a:t> </a:t>
            </a:r>
            <a:r>
              <a:rPr sz="900" spc="10" dirty="0">
                <a:solidFill>
                  <a:srgbClr val="231F20"/>
                </a:solidFill>
                <a:latin typeface="Calibri"/>
                <a:cs typeface="Calibri"/>
              </a:rPr>
              <a:t>“Ranking</a:t>
            </a:r>
            <a:r>
              <a:rPr sz="900" spc="15" dirty="0">
                <a:solidFill>
                  <a:srgbClr val="231F20"/>
                </a:solidFill>
                <a:latin typeface="Calibri"/>
                <a:cs typeface="Calibri"/>
              </a:rPr>
              <a:t> </a:t>
            </a:r>
            <a:r>
              <a:rPr sz="900" spc="5" dirty="0">
                <a:solidFill>
                  <a:srgbClr val="231F20"/>
                </a:solidFill>
                <a:latin typeface="Calibri"/>
                <a:cs typeface="Calibri"/>
              </a:rPr>
              <a:t>prior </a:t>
            </a:r>
            <a:r>
              <a:rPr sz="900" spc="10" dirty="0">
                <a:solidFill>
                  <a:srgbClr val="231F20"/>
                </a:solidFill>
                <a:latin typeface="Calibri"/>
                <a:cs typeface="Calibri"/>
              </a:rPr>
              <a:t> </a:t>
            </a:r>
            <a:r>
              <a:rPr sz="900" dirty="0">
                <a:solidFill>
                  <a:srgbClr val="231F20"/>
                </a:solidFill>
                <a:latin typeface="Calibri"/>
                <a:cs typeface="Calibri"/>
              </a:rPr>
              <a:t>likelihood</a:t>
            </a:r>
            <a:r>
              <a:rPr sz="900" spc="-20" dirty="0">
                <a:solidFill>
                  <a:srgbClr val="231F20"/>
                </a:solidFill>
                <a:latin typeface="Calibri"/>
                <a:cs typeface="Calibri"/>
              </a:rPr>
              <a:t> </a:t>
            </a:r>
            <a:r>
              <a:rPr sz="900" dirty="0">
                <a:solidFill>
                  <a:srgbClr val="231F20"/>
                </a:solidFill>
                <a:latin typeface="Calibri"/>
                <a:cs typeface="Calibri"/>
              </a:rPr>
              <a:t>distributions</a:t>
            </a:r>
            <a:r>
              <a:rPr sz="900" spc="-20" dirty="0">
                <a:solidFill>
                  <a:srgbClr val="231F20"/>
                </a:solidFill>
                <a:latin typeface="Calibri"/>
                <a:cs typeface="Calibri"/>
              </a:rPr>
              <a:t> </a:t>
            </a:r>
            <a:r>
              <a:rPr sz="900" spc="-5" dirty="0">
                <a:solidFill>
                  <a:srgbClr val="231F20"/>
                </a:solidFill>
                <a:latin typeface="Calibri"/>
                <a:cs typeface="Calibri"/>
              </a:rPr>
              <a:t>for</a:t>
            </a:r>
            <a:r>
              <a:rPr sz="900" spc="-20" dirty="0">
                <a:solidFill>
                  <a:srgbClr val="231F20"/>
                </a:solidFill>
                <a:latin typeface="Calibri"/>
                <a:cs typeface="Calibri"/>
              </a:rPr>
              <a:t> Bayesian </a:t>
            </a:r>
            <a:r>
              <a:rPr sz="900" spc="-30" dirty="0">
                <a:solidFill>
                  <a:srgbClr val="231F20"/>
                </a:solidFill>
                <a:latin typeface="Calibri"/>
                <a:cs typeface="Calibri"/>
              </a:rPr>
              <a:t>shape</a:t>
            </a:r>
            <a:r>
              <a:rPr sz="900" spc="-15" dirty="0">
                <a:solidFill>
                  <a:srgbClr val="231F20"/>
                </a:solidFill>
                <a:latin typeface="Calibri"/>
                <a:cs typeface="Calibri"/>
              </a:rPr>
              <a:t> </a:t>
            </a:r>
            <a:r>
              <a:rPr sz="900" spc="-5" dirty="0">
                <a:solidFill>
                  <a:srgbClr val="231F20"/>
                </a:solidFill>
                <a:latin typeface="Calibri"/>
                <a:cs typeface="Calibri"/>
              </a:rPr>
              <a:t>localization</a:t>
            </a:r>
            <a:r>
              <a:rPr sz="900" spc="-20" dirty="0">
                <a:solidFill>
                  <a:srgbClr val="231F20"/>
                </a:solidFill>
                <a:latin typeface="Calibri"/>
                <a:cs typeface="Calibri"/>
              </a:rPr>
              <a:t> </a:t>
            </a:r>
            <a:r>
              <a:rPr sz="900" spc="-5" dirty="0">
                <a:solidFill>
                  <a:srgbClr val="231F20"/>
                </a:solidFill>
                <a:latin typeface="Calibri"/>
                <a:cs typeface="Calibri"/>
              </a:rPr>
              <a:t>frame- </a:t>
            </a:r>
            <a:r>
              <a:rPr sz="900" spc="-190" dirty="0">
                <a:solidFill>
                  <a:srgbClr val="231F20"/>
                </a:solidFill>
                <a:latin typeface="Calibri"/>
                <a:cs typeface="Calibri"/>
              </a:rPr>
              <a:t> </a:t>
            </a:r>
            <a:r>
              <a:rPr sz="900" spc="-20" dirty="0">
                <a:solidFill>
                  <a:srgbClr val="231F20"/>
                </a:solidFill>
                <a:latin typeface="Calibri"/>
                <a:cs typeface="Calibri"/>
              </a:rPr>
              <a:t>work,” </a:t>
            </a:r>
            <a:r>
              <a:rPr sz="900" spc="20" dirty="0">
                <a:solidFill>
                  <a:srgbClr val="231F20"/>
                </a:solidFill>
                <a:latin typeface="Calibri"/>
                <a:cs typeface="Calibri"/>
              </a:rPr>
              <a:t>in </a:t>
            </a:r>
            <a:r>
              <a:rPr sz="900" i="1" spc="-35" dirty="0">
                <a:solidFill>
                  <a:srgbClr val="231F20"/>
                </a:solidFill>
                <a:latin typeface="Calibri"/>
                <a:cs typeface="Calibri"/>
              </a:rPr>
              <a:t>Proceedings </a:t>
            </a:r>
            <a:r>
              <a:rPr sz="900" i="1" spc="-55" dirty="0">
                <a:solidFill>
                  <a:srgbClr val="231F20"/>
                </a:solidFill>
                <a:latin typeface="Calibri"/>
                <a:cs typeface="Calibri"/>
              </a:rPr>
              <a:t>of </a:t>
            </a:r>
            <a:r>
              <a:rPr sz="900" i="1" spc="-45" dirty="0">
                <a:solidFill>
                  <a:srgbClr val="231F20"/>
                </a:solidFill>
                <a:latin typeface="Calibri"/>
                <a:cs typeface="Calibri"/>
              </a:rPr>
              <a:t>the </a:t>
            </a:r>
            <a:r>
              <a:rPr sz="900" i="1" spc="-30" dirty="0">
                <a:solidFill>
                  <a:srgbClr val="231F20"/>
                </a:solidFill>
                <a:latin typeface="Calibri"/>
                <a:cs typeface="Calibri"/>
              </a:rPr>
              <a:t>8th </a:t>
            </a:r>
            <a:r>
              <a:rPr sz="900" i="1" spc="50" dirty="0">
                <a:solidFill>
                  <a:srgbClr val="231F20"/>
                </a:solidFill>
                <a:latin typeface="Calibri"/>
                <a:cs typeface="Calibri"/>
              </a:rPr>
              <a:t>IEEE </a:t>
            </a:r>
            <a:r>
              <a:rPr sz="900" i="1" spc="-15" dirty="0">
                <a:solidFill>
                  <a:srgbClr val="231F20"/>
                </a:solidFill>
                <a:latin typeface="Calibri"/>
                <a:cs typeface="Calibri"/>
              </a:rPr>
              <a:t>International </a:t>
            </a:r>
            <a:r>
              <a:rPr sz="900" i="1" spc="-30" dirty="0">
                <a:solidFill>
                  <a:srgbClr val="231F20"/>
                </a:solidFill>
                <a:latin typeface="Calibri"/>
                <a:cs typeface="Calibri"/>
              </a:rPr>
              <a:t>Conference </a:t>
            </a:r>
            <a:r>
              <a:rPr sz="900" i="1" spc="-25" dirty="0">
                <a:solidFill>
                  <a:srgbClr val="231F20"/>
                </a:solidFill>
                <a:latin typeface="Calibri"/>
                <a:cs typeface="Calibri"/>
              </a:rPr>
              <a:t> </a:t>
            </a:r>
            <a:r>
              <a:rPr sz="900" i="1" spc="-30" dirty="0">
                <a:solidFill>
                  <a:srgbClr val="231F20"/>
                </a:solidFill>
                <a:latin typeface="Calibri"/>
                <a:cs typeface="Calibri"/>
              </a:rPr>
              <a:t>on</a:t>
            </a:r>
            <a:r>
              <a:rPr sz="900" i="1" spc="-5" dirty="0">
                <a:solidFill>
                  <a:srgbClr val="231F20"/>
                </a:solidFill>
                <a:latin typeface="Calibri"/>
                <a:cs typeface="Calibri"/>
              </a:rPr>
              <a:t> </a:t>
            </a:r>
            <a:r>
              <a:rPr sz="900" i="1" spc="-20" dirty="0">
                <a:solidFill>
                  <a:srgbClr val="231F20"/>
                </a:solidFill>
                <a:latin typeface="Calibri"/>
                <a:cs typeface="Calibri"/>
              </a:rPr>
              <a:t>Computer</a:t>
            </a:r>
            <a:r>
              <a:rPr sz="900" i="1" dirty="0">
                <a:solidFill>
                  <a:srgbClr val="231F20"/>
                </a:solidFill>
                <a:latin typeface="Calibri"/>
                <a:cs typeface="Calibri"/>
              </a:rPr>
              <a:t> </a:t>
            </a:r>
            <a:r>
              <a:rPr sz="900" i="1" spc="-5" dirty="0">
                <a:solidFill>
                  <a:srgbClr val="231F20"/>
                </a:solidFill>
                <a:latin typeface="Calibri"/>
                <a:cs typeface="Calibri"/>
              </a:rPr>
              <a:t>Vision</a:t>
            </a:r>
            <a:r>
              <a:rPr sz="900" spc="-5" dirty="0">
                <a:solidFill>
                  <a:srgbClr val="231F20"/>
                </a:solidFill>
                <a:latin typeface="Calibri"/>
                <a:cs typeface="Calibri"/>
              </a:rPr>
              <a:t>,</a:t>
            </a:r>
            <a:r>
              <a:rPr sz="900" dirty="0">
                <a:solidFill>
                  <a:srgbClr val="231F20"/>
                </a:solidFill>
                <a:latin typeface="Calibri"/>
                <a:cs typeface="Calibri"/>
              </a:rPr>
              <a:t> </a:t>
            </a:r>
            <a:r>
              <a:rPr sz="900" spc="-15" dirty="0">
                <a:solidFill>
                  <a:srgbClr val="231F20"/>
                </a:solidFill>
                <a:latin typeface="Calibri"/>
                <a:cs typeface="Calibri"/>
              </a:rPr>
              <a:t>pp.</a:t>
            </a:r>
            <a:r>
              <a:rPr sz="900" dirty="0">
                <a:solidFill>
                  <a:srgbClr val="231F20"/>
                </a:solidFill>
                <a:latin typeface="Calibri"/>
                <a:cs typeface="Calibri"/>
              </a:rPr>
              <a:t> </a:t>
            </a:r>
            <a:r>
              <a:rPr sz="900" spc="-20" dirty="0">
                <a:solidFill>
                  <a:srgbClr val="231F20"/>
                </a:solidFill>
                <a:latin typeface="Calibri"/>
                <a:cs typeface="Calibri"/>
              </a:rPr>
              <a:t>51–58,</a:t>
            </a:r>
            <a:r>
              <a:rPr sz="900" dirty="0">
                <a:solidFill>
                  <a:srgbClr val="231F20"/>
                </a:solidFill>
                <a:latin typeface="Calibri"/>
                <a:cs typeface="Calibri"/>
              </a:rPr>
              <a:t> </a:t>
            </a:r>
            <a:r>
              <a:rPr sz="900" spc="-10" dirty="0">
                <a:solidFill>
                  <a:srgbClr val="231F20"/>
                </a:solidFill>
                <a:latin typeface="Calibri"/>
                <a:cs typeface="Calibri"/>
              </a:rPr>
              <a:t>October</a:t>
            </a:r>
            <a:r>
              <a:rPr sz="900" dirty="0">
                <a:solidFill>
                  <a:srgbClr val="231F20"/>
                </a:solidFill>
                <a:latin typeface="Calibri"/>
                <a:cs typeface="Calibri"/>
              </a:rPr>
              <a:t> </a:t>
            </a:r>
            <a:r>
              <a:rPr sz="900" spc="-25" dirty="0">
                <a:solidFill>
                  <a:srgbClr val="231F20"/>
                </a:solidFill>
                <a:latin typeface="Calibri"/>
                <a:cs typeface="Calibri"/>
              </a:rPr>
              <a:t>2003.</a:t>
            </a:r>
            <a:endParaRPr sz="900">
              <a:latin typeface="Calibri"/>
              <a:cs typeface="Calibri"/>
            </a:endParaRPr>
          </a:p>
          <a:p>
            <a:pPr marL="256540" indent="-244475" algn="just">
              <a:lnSpc>
                <a:spcPts val="990"/>
              </a:lnSpc>
              <a:buAutoNum type="arabicPlain" startAt="11"/>
              <a:tabLst>
                <a:tab pos="257175" algn="l"/>
              </a:tabLst>
            </a:pPr>
            <a:r>
              <a:rPr sz="900" spc="-20" dirty="0">
                <a:solidFill>
                  <a:srgbClr val="231F20"/>
                </a:solidFill>
                <a:latin typeface="Calibri"/>
                <a:cs typeface="Calibri"/>
              </a:rPr>
              <a:t>J.</a:t>
            </a:r>
            <a:r>
              <a:rPr sz="900" spc="20" dirty="0">
                <a:solidFill>
                  <a:srgbClr val="231F20"/>
                </a:solidFill>
                <a:latin typeface="Calibri"/>
                <a:cs typeface="Calibri"/>
              </a:rPr>
              <a:t> </a:t>
            </a:r>
            <a:r>
              <a:rPr sz="900" spc="5" dirty="0">
                <a:solidFill>
                  <a:srgbClr val="231F20"/>
                </a:solidFill>
                <a:latin typeface="Calibri"/>
                <a:cs typeface="Calibri"/>
              </a:rPr>
              <a:t>Tu,</a:t>
            </a:r>
            <a:r>
              <a:rPr sz="900" spc="25" dirty="0">
                <a:solidFill>
                  <a:srgbClr val="231F20"/>
                </a:solidFill>
                <a:latin typeface="Calibri"/>
                <a:cs typeface="Calibri"/>
              </a:rPr>
              <a:t> </a:t>
            </a:r>
            <a:r>
              <a:rPr sz="900" spc="50" dirty="0">
                <a:solidFill>
                  <a:srgbClr val="231F20"/>
                </a:solidFill>
                <a:latin typeface="Calibri"/>
                <a:cs typeface="Calibri"/>
              </a:rPr>
              <a:t>Z.</a:t>
            </a:r>
            <a:r>
              <a:rPr sz="900" spc="25" dirty="0">
                <a:solidFill>
                  <a:srgbClr val="231F20"/>
                </a:solidFill>
                <a:latin typeface="Calibri"/>
                <a:cs typeface="Calibri"/>
              </a:rPr>
              <a:t> </a:t>
            </a:r>
            <a:r>
              <a:rPr sz="900" spc="10" dirty="0">
                <a:solidFill>
                  <a:srgbClr val="231F20"/>
                </a:solidFill>
                <a:latin typeface="Calibri"/>
                <a:cs typeface="Calibri"/>
              </a:rPr>
              <a:t>Zhang,</a:t>
            </a:r>
            <a:r>
              <a:rPr sz="900" spc="25" dirty="0">
                <a:solidFill>
                  <a:srgbClr val="231F20"/>
                </a:solidFill>
                <a:latin typeface="Calibri"/>
                <a:cs typeface="Calibri"/>
              </a:rPr>
              <a:t> </a:t>
            </a:r>
            <a:r>
              <a:rPr sz="900" spc="50" dirty="0">
                <a:solidFill>
                  <a:srgbClr val="231F20"/>
                </a:solidFill>
                <a:latin typeface="Calibri"/>
                <a:cs typeface="Calibri"/>
              </a:rPr>
              <a:t>Z.</a:t>
            </a:r>
            <a:r>
              <a:rPr sz="900" spc="25" dirty="0">
                <a:solidFill>
                  <a:srgbClr val="231F20"/>
                </a:solidFill>
                <a:latin typeface="Calibri"/>
                <a:cs typeface="Calibri"/>
              </a:rPr>
              <a:t> </a:t>
            </a:r>
            <a:r>
              <a:rPr sz="900" spc="5" dirty="0">
                <a:solidFill>
                  <a:srgbClr val="231F20"/>
                </a:solidFill>
                <a:latin typeface="Calibri"/>
                <a:cs typeface="Calibri"/>
              </a:rPr>
              <a:t>Zeng,</a:t>
            </a:r>
            <a:r>
              <a:rPr sz="900" spc="25" dirty="0">
                <a:solidFill>
                  <a:srgbClr val="231F20"/>
                </a:solidFill>
                <a:latin typeface="Calibri"/>
                <a:cs typeface="Calibri"/>
              </a:rPr>
              <a:t> </a:t>
            </a:r>
            <a:r>
              <a:rPr sz="900" spc="-10" dirty="0">
                <a:solidFill>
                  <a:srgbClr val="231F20"/>
                </a:solidFill>
                <a:latin typeface="Calibri"/>
                <a:cs typeface="Calibri"/>
              </a:rPr>
              <a:t>and</a:t>
            </a:r>
            <a:r>
              <a:rPr sz="900" spc="25" dirty="0">
                <a:solidFill>
                  <a:srgbClr val="231F20"/>
                </a:solidFill>
                <a:latin typeface="Calibri"/>
                <a:cs typeface="Calibri"/>
              </a:rPr>
              <a:t> </a:t>
            </a:r>
            <a:r>
              <a:rPr sz="900" dirty="0">
                <a:solidFill>
                  <a:srgbClr val="231F20"/>
                </a:solidFill>
                <a:latin typeface="Calibri"/>
                <a:cs typeface="Calibri"/>
              </a:rPr>
              <a:t>T.</a:t>
            </a:r>
            <a:r>
              <a:rPr sz="900" spc="25" dirty="0">
                <a:solidFill>
                  <a:srgbClr val="231F20"/>
                </a:solidFill>
                <a:latin typeface="Calibri"/>
                <a:cs typeface="Calibri"/>
              </a:rPr>
              <a:t> </a:t>
            </a:r>
            <a:r>
              <a:rPr sz="900" spc="10" dirty="0">
                <a:solidFill>
                  <a:srgbClr val="231F20"/>
                </a:solidFill>
                <a:latin typeface="Calibri"/>
                <a:cs typeface="Calibri"/>
              </a:rPr>
              <a:t>Huang,</a:t>
            </a:r>
            <a:r>
              <a:rPr sz="900" spc="20" dirty="0">
                <a:solidFill>
                  <a:srgbClr val="231F20"/>
                </a:solidFill>
                <a:latin typeface="Calibri"/>
                <a:cs typeface="Calibri"/>
              </a:rPr>
              <a:t> </a:t>
            </a:r>
            <a:r>
              <a:rPr sz="900" spc="-20" dirty="0">
                <a:solidFill>
                  <a:srgbClr val="231F20"/>
                </a:solidFill>
                <a:latin typeface="Calibri"/>
                <a:cs typeface="Calibri"/>
              </a:rPr>
              <a:t>“Face</a:t>
            </a:r>
            <a:r>
              <a:rPr sz="900" spc="25" dirty="0">
                <a:solidFill>
                  <a:srgbClr val="231F20"/>
                </a:solidFill>
                <a:latin typeface="Calibri"/>
                <a:cs typeface="Calibri"/>
              </a:rPr>
              <a:t> </a:t>
            </a:r>
            <a:r>
              <a:rPr sz="900" spc="-5" dirty="0">
                <a:solidFill>
                  <a:srgbClr val="231F20"/>
                </a:solidFill>
                <a:latin typeface="Calibri"/>
                <a:cs typeface="Calibri"/>
              </a:rPr>
              <a:t>localization</a:t>
            </a:r>
            <a:r>
              <a:rPr sz="900" spc="25" dirty="0">
                <a:solidFill>
                  <a:srgbClr val="231F20"/>
                </a:solidFill>
                <a:latin typeface="Calibri"/>
                <a:cs typeface="Calibri"/>
              </a:rPr>
              <a:t> </a:t>
            </a:r>
            <a:r>
              <a:rPr sz="900" dirty="0">
                <a:solidFill>
                  <a:srgbClr val="231F20"/>
                </a:solidFill>
                <a:latin typeface="Calibri"/>
                <a:cs typeface="Calibri"/>
              </a:rPr>
              <a:t>via</a:t>
            </a:r>
            <a:endParaRPr sz="900">
              <a:latin typeface="Calibri"/>
              <a:cs typeface="Calibri"/>
            </a:endParaRPr>
          </a:p>
          <a:p>
            <a:pPr marL="256540" marR="5080" algn="just">
              <a:lnSpc>
                <a:spcPts val="1050"/>
              </a:lnSpc>
              <a:spcBef>
                <a:spcPts val="45"/>
              </a:spcBef>
            </a:pPr>
            <a:r>
              <a:rPr sz="900" spc="-10" dirty="0">
                <a:solidFill>
                  <a:srgbClr val="231F20"/>
                </a:solidFill>
                <a:latin typeface="Calibri"/>
                <a:cs typeface="Calibri"/>
              </a:rPr>
              <a:t>hierarchical </a:t>
            </a:r>
            <a:r>
              <a:rPr sz="900" spc="60" dirty="0">
                <a:solidFill>
                  <a:srgbClr val="231F20"/>
                </a:solidFill>
                <a:latin typeface="Calibri"/>
                <a:cs typeface="Calibri"/>
              </a:rPr>
              <a:t>CONDENSATION </a:t>
            </a:r>
            <a:r>
              <a:rPr sz="900" spc="-5" dirty="0">
                <a:solidFill>
                  <a:srgbClr val="231F20"/>
                </a:solidFill>
                <a:latin typeface="Calibri"/>
                <a:cs typeface="Calibri"/>
              </a:rPr>
              <a:t>with Fisher </a:t>
            </a:r>
            <a:r>
              <a:rPr sz="900" spc="-10" dirty="0">
                <a:solidFill>
                  <a:srgbClr val="231F20"/>
                </a:solidFill>
                <a:latin typeface="Calibri"/>
                <a:cs typeface="Calibri"/>
              </a:rPr>
              <a:t>Boosting </a:t>
            </a:r>
            <a:r>
              <a:rPr sz="900" spc="-35" dirty="0">
                <a:solidFill>
                  <a:srgbClr val="231F20"/>
                </a:solidFill>
                <a:latin typeface="Calibri"/>
                <a:cs typeface="Calibri"/>
              </a:rPr>
              <a:t>feature </a:t>
            </a:r>
            <a:r>
              <a:rPr sz="900" spc="-30" dirty="0">
                <a:solidFill>
                  <a:srgbClr val="231F20"/>
                </a:solidFill>
                <a:latin typeface="Calibri"/>
                <a:cs typeface="Calibri"/>
              </a:rPr>
              <a:t> </a:t>
            </a:r>
            <a:r>
              <a:rPr sz="900" spc="-25" dirty="0">
                <a:solidFill>
                  <a:srgbClr val="231F20"/>
                </a:solidFill>
                <a:latin typeface="Calibri"/>
                <a:cs typeface="Calibri"/>
              </a:rPr>
              <a:t>selection,” </a:t>
            </a:r>
            <a:r>
              <a:rPr sz="900" spc="20" dirty="0">
                <a:solidFill>
                  <a:srgbClr val="231F20"/>
                </a:solidFill>
                <a:latin typeface="Calibri"/>
                <a:cs typeface="Calibri"/>
              </a:rPr>
              <a:t>in </a:t>
            </a:r>
            <a:r>
              <a:rPr sz="900" i="1" spc="-35" dirty="0">
                <a:solidFill>
                  <a:srgbClr val="231F20"/>
                </a:solidFill>
                <a:latin typeface="Calibri"/>
                <a:cs typeface="Calibri"/>
              </a:rPr>
              <a:t>Proceedings </a:t>
            </a:r>
            <a:r>
              <a:rPr sz="900" i="1" spc="-55" dirty="0">
                <a:solidFill>
                  <a:srgbClr val="231F20"/>
                </a:solidFill>
                <a:latin typeface="Calibri"/>
                <a:cs typeface="Calibri"/>
              </a:rPr>
              <a:t>of </a:t>
            </a:r>
            <a:r>
              <a:rPr sz="900" i="1" spc="-45" dirty="0">
                <a:solidFill>
                  <a:srgbClr val="231F20"/>
                </a:solidFill>
                <a:latin typeface="Calibri"/>
                <a:cs typeface="Calibri"/>
              </a:rPr>
              <a:t>the </a:t>
            </a:r>
            <a:r>
              <a:rPr sz="900" i="1" spc="50" dirty="0">
                <a:solidFill>
                  <a:srgbClr val="231F20"/>
                </a:solidFill>
                <a:latin typeface="Calibri"/>
                <a:cs typeface="Calibri"/>
              </a:rPr>
              <a:t>IEEE </a:t>
            </a:r>
            <a:r>
              <a:rPr sz="900" i="1" spc="-15" dirty="0">
                <a:solidFill>
                  <a:srgbClr val="231F20"/>
                </a:solidFill>
                <a:latin typeface="Calibri"/>
                <a:cs typeface="Calibri"/>
              </a:rPr>
              <a:t>Computer </a:t>
            </a:r>
            <a:r>
              <a:rPr sz="900" i="1" spc="-25" dirty="0">
                <a:solidFill>
                  <a:srgbClr val="231F20"/>
                </a:solidFill>
                <a:latin typeface="Calibri"/>
                <a:cs typeface="Calibri"/>
              </a:rPr>
              <a:t>Society </a:t>
            </a:r>
            <a:r>
              <a:rPr sz="900" i="1" spc="-10" dirty="0">
                <a:solidFill>
                  <a:srgbClr val="231F20"/>
                </a:solidFill>
                <a:latin typeface="Calibri"/>
                <a:cs typeface="Calibri"/>
              </a:rPr>
              <a:t>Confer- </a:t>
            </a:r>
            <a:r>
              <a:rPr sz="900" i="1" spc="-5" dirty="0">
                <a:solidFill>
                  <a:srgbClr val="231F20"/>
                </a:solidFill>
                <a:latin typeface="Calibri"/>
                <a:cs typeface="Calibri"/>
              </a:rPr>
              <a:t> </a:t>
            </a:r>
            <a:r>
              <a:rPr sz="900" i="1" spc="-60" dirty="0">
                <a:solidFill>
                  <a:srgbClr val="231F20"/>
                </a:solidFill>
                <a:latin typeface="Calibri"/>
                <a:cs typeface="Calibri"/>
              </a:rPr>
              <a:t>ence </a:t>
            </a:r>
            <a:r>
              <a:rPr sz="900" i="1" spc="-30" dirty="0">
                <a:solidFill>
                  <a:srgbClr val="231F20"/>
                </a:solidFill>
                <a:latin typeface="Calibri"/>
                <a:cs typeface="Calibri"/>
              </a:rPr>
              <a:t>on </a:t>
            </a:r>
            <a:r>
              <a:rPr sz="900" i="1" spc="-20" dirty="0">
                <a:solidFill>
                  <a:srgbClr val="231F20"/>
                </a:solidFill>
                <a:latin typeface="Calibri"/>
                <a:cs typeface="Calibri"/>
              </a:rPr>
              <a:t>Computer </a:t>
            </a:r>
            <a:r>
              <a:rPr sz="900" i="1" spc="-5" dirty="0">
                <a:solidFill>
                  <a:srgbClr val="231F20"/>
                </a:solidFill>
                <a:latin typeface="Calibri"/>
                <a:cs typeface="Calibri"/>
              </a:rPr>
              <a:t>Vision </a:t>
            </a:r>
            <a:r>
              <a:rPr sz="900" i="1" spc="-20" dirty="0">
                <a:solidFill>
                  <a:srgbClr val="231F20"/>
                </a:solidFill>
                <a:latin typeface="Calibri"/>
                <a:cs typeface="Calibri"/>
              </a:rPr>
              <a:t>and </a:t>
            </a:r>
            <a:r>
              <a:rPr sz="900" i="1" spc="-30" dirty="0">
                <a:solidFill>
                  <a:srgbClr val="231F20"/>
                </a:solidFill>
                <a:latin typeface="Calibri"/>
                <a:cs typeface="Calibri"/>
              </a:rPr>
              <a:t>Pattern Recognition </a:t>
            </a:r>
            <a:r>
              <a:rPr sz="900" i="1" spc="60" dirty="0">
                <a:solidFill>
                  <a:srgbClr val="231F20"/>
                </a:solidFill>
                <a:latin typeface="Calibri"/>
                <a:cs typeface="Calibri"/>
              </a:rPr>
              <a:t>(CVPR </a:t>
            </a:r>
            <a:r>
              <a:rPr sz="900" i="1" spc="-10" dirty="0">
                <a:solidFill>
                  <a:srgbClr val="231F20"/>
                </a:solidFill>
                <a:latin typeface="Calibri"/>
                <a:cs typeface="Calibri"/>
              </a:rPr>
              <a:t>’04)</a:t>
            </a:r>
            <a:r>
              <a:rPr sz="900" spc="-10" dirty="0">
                <a:solidFill>
                  <a:srgbClr val="231F20"/>
                </a:solidFill>
                <a:latin typeface="Calibri"/>
                <a:cs typeface="Calibri"/>
              </a:rPr>
              <a:t>, </a:t>
            </a:r>
            <a:r>
              <a:rPr sz="900" spc="-5" dirty="0">
                <a:solidFill>
                  <a:srgbClr val="231F20"/>
                </a:solidFill>
                <a:latin typeface="Calibri"/>
                <a:cs typeface="Calibri"/>
              </a:rPr>
              <a:t> </a:t>
            </a:r>
            <a:r>
              <a:rPr sz="900" spc="-15" dirty="0">
                <a:solidFill>
                  <a:srgbClr val="231F20"/>
                </a:solidFill>
                <a:latin typeface="Calibri"/>
                <a:cs typeface="Calibri"/>
              </a:rPr>
              <a:t>pp.</a:t>
            </a:r>
            <a:r>
              <a:rPr sz="900" spc="-5" dirty="0">
                <a:solidFill>
                  <a:srgbClr val="231F20"/>
                </a:solidFill>
                <a:latin typeface="Calibri"/>
                <a:cs typeface="Calibri"/>
              </a:rPr>
              <a:t> </a:t>
            </a:r>
            <a:r>
              <a:rPr sz="900" spc="-10" dirty="0">
                <a:solidFill>
                  <a:srgbClr val="231F20"/>
                </a:solidFill>
                <a:latin typeface="Calibri"/>
                <a:cs typeface="Calibri"/>
              </a:rPr>
              <a:t>I719–I724,</a:t>
            </a:r>
            <a:r>
              <a:rPr sz="900" dirty="0">
                <a:solidFill>
                  <a:srgbClr val="231F20"/>
                </a:solidFill>
                <a:latin typeface="Calibri"/>
                <a:cs typeface="Calibri"/>
              </a:rPr>
              <a:t> </a:t>
            </a:r>
            <a:r>
              <a:rPr sz="900" spc="-5" dirty="0">
                <a:solidFill>
                  <a:srgbClr val="231F20"/>
                </a:solidFill>
                <a:latin typeface="Calibri"/>
                <a:cs typeface="Calibri"/>
              </a:rPr>
              <a:t>July</a:t>
            </a:r>
            <a:r>
              <a:rPr sz="900" dirty="0">
                <a:solidFill>
                  <a:srgbClr val="231F20"/>
                </a:solidFill>
                <a:latin typeface="Calibri"/>
                <a:cs typeface="Calibri"/>
              </a:rPr>
              <a:t> </a:t>
            </a:r>
            <a:r>
              <a:rPr sz="900" spc="-30" dirty="0">
                <a:solidFill>
                  <a:srgbClr val="231F20"/>
                </a:solidFill>
                <a:latin typeface="Calibri"/>
                <a:cs typeface="Calibri"/>
              </a:rPr>
              <a:t>2004.</a:t>
            </a:r>
            <a:endParaRPr sz="900">
              <a:latin typeface="Calibri"/>
              <a:cs typeface="Calibri"/>
            </a:endParaRPr>
          </a:p>
          <a:p>
            <a:pPr marL="244475" marR="5715" indent="-244475" algn="r">
              <a:lnSpc>
                <a:spcPts val="985"/>
              </a:lnSpc>
              <a:buAutoNum type="arabicPlain" startAt="13"/>
              <a:tabLst>
                <a:tab pos="244475" algn="l"/>
              </a:tabLst>
            </a:pPr>
            <a:r>
              <a:rPr sz="900" dirty="0">
                <a:solidFill>
                  <a:srgbClr val="231F20"/>
                </a:solidFill>
                <a:latin typeface="Calibri"/>
                <a:cs typeface="Calibri"/>
              </a:rPr>
              <a:t>S.</a:t>
            </a:r>
            <a:r>
              <a:rPr sz="900" spc="275" dirty="0">
                <a:solidFill>
                  <a:srgbClr val="231F20"/>
                </a:solidFill>
                <a:latin typeface="Calibri"/>
                <a:cs typeface="Calibri"/>
              </a:rPr>
              <a:t> </a:t>
            </a:r>
            <a:r>
              <a:rPr sz="900" spc="-20" dirty="0">
                <a:solidFill>
                  <a:srgbClr val="231F20"/>
                </a:solidFill>
                <a:latin typeface="Calibri"/>
                <a:cs typeface="Calibri"/>
              </a:rPr>
              <a:t>Marcel,</a:t>
            </a:r>
            <a:r>
              <a:rPr sz="900" spc="280" dirty="0">
                <a:solidFill>
                  <a:srgbClr val="231F20"/>
                </a:solidFill>
                <a:latin typeface="Calibri"/>
                <a:cs typeface="Calibri"/>
              </a:rPr>
              <a:t> </a:t>
            </a:r>
            <a:r>
              <a:rPr sz="900" dirty="0">
                <a:solidFill>
                  <a:srgbClr val="231F20"/>
                </a:solidFill>
                <a:latin typeface="Calibri"/>
                <a:cs typeface="Calibri"/>
              </a:rPr>
              <a:t>“Artificial</a:t>
            </a:r>
            <a:r>
              <a:rPr sz="900" spc="280" dirty="0">
                <a:solidFill>
                  <a:srgbClr val="231F20"/>
                </a:solidFill>
                <a:latin typeface="Calibri"/>
                <a:cs typeface="Calibri"/>
              </a:rPr>
              <a:t> </a:t>
            </a:r>
            <a:r>
              <a:rPr sz="900" spc="-10" dirty="0">
                <a:solidFill>
                  <a:srgbClr val="231F20"/>
                </a:solidFill>
                <a:latin typeface="Calibri"/>
                <a:cs typeface="Calibri"/>
              </a:rPr>
              <a:t>neural</a:t>
            </a:r>
            <a:r>
              <a:rPr sz="900" spc="275" dirty="0">
                <a:solidFill>
                  <a:srgbClr val="231F20"/>
                </a:solidFill>
                <a:latin typeface="Calibri"/>
                <a:cs typeface="Calibri"/>
              </a:rPr>
              <a:t> </a:t>
            </a:r>
            <a:r>
              <a:rPr sz="900" spc="-15" dirty="0">
                <a:solidFill>
                  <a:srgbClr val="231F20"/>
                </a:solidFill>
                <a:latin typeface="Calibri"/>
                <a:cs typeface="Calibri"/>
              </a:rPr>
              <a:t>network</a:t>
            </a:r>
            <a:r>
              <a:rPr sz="900" spc="280" dirty="0">
                <a:solidFill>
                  <a:srgbClr val="231F20"/>
                </a:solidFill>
                <a:latin typeface="Calibri"/>
                <a:cs typeface="Calibri"/>
              </a:rPr>
              <a:t> </a:t>
            </a:r>
            <a:r>
              <a:rPr sz="900" spc="-5" dirty="0">
                <a:solidFill>
                  <a:srgbClr val="231F20"/>
                </a:solidFill>
                <a:latin typeface="Calibri"/>
                <a:cs typeface="Calibri"/>
              </a:rPr>
              <a:t>for</a:t>
            </a:r>
            <a:r>
              <a:rPr sz="900" spc="280" dirty="0">
                <a:solidFill>
                  <a:srgbClr val="231F20"/>
                </a:solidFill>
                <a:latin typeface="Calibri"/>
                <a:cs typeface="Calibri"/>
              </a:rPr>
              <a:t> </a:t>
            </a:r>
            <a:r>
              <a:rPr sz="900" spc="-20" dirty="0">
                <a:solidFill>
                  <a:srgbClr val="231F20"/>
                </a:solidFill>
                <a:latin typeface="Calibri"/>
                <a:cs typeface="Calibri"/>
              </a:rPr>
              <a:t>pattern</a:t>
            </a:r>
            <a:r>
              <a:rPr sz="900" spc="280" dirty="0">
                <a:solidFill>
                  <a:srgbClr val="231F20"/>
                </a:solidFill>
                <a:latin typeface="Calibri"/>
                <a:cs typeface="Calibri"/>
              </a:rPr>
              <a:t> </a:t>
            </a:r>
            <a:r>
              <a:rPr sz="900" spc="-5" dirty="0">
                <a:solidFill>
                  <a:srgbClr val="231F20"/>
                </a:solidFill>
                <a:latin typeface="Calibri"/>
                <a:cs typeface="Calibri"/>
              </a:rPr>
              <a:t>recogni-</a:t>
            </a:r>
            <a:endParaRPr sz="900">
              <a:latin typeface="Calibri"/>
              <a:cs typeface="Calibri"/>
            </a:endParaRPr>
          </a:p>
          <a:p>
            <a:pPr marR="5715" algn="r">
              <a:lnSpc>
                <a:spcPts val="1065"/>
              </a:lnSpc>
            </a:pPr>
            <a:r>
              <a:rPr sz="900" spc="-10" dirty="0">
                <a:solidFill>
                  <a:srgbClr val="231F20"/>
                </a:solidFill>
                <a:latin typeface="Calibri"/>
                <a:cs typeface="Calibri"/>
              </a:rPr>
              <a:t>tion:</a:t>
            </a:r>
            <a:r>
              <a:rPr sz="900" spc="220" dirty="0">
                <a:solidFill>
                  <a:srgbClr val="231F20"/>
                </a:solidFill>
                <a:latin typeface="Calibri"/>
                <a:cs typeface="Calibri"/>
              </a:rPr>
              <a:t> </a:t>
            </a:r>
            <a:r>
              <a:rPr sz="900" spc="-10" dirty="0">
                <a:solidFill>
                  <a:srgbClr val="231F20"/>
                </a:solidFill>
                <a:latin typeface="Calibri"/>
                <a:cs typeface="Calibri"/>
              </a:rPr>
              <a:t>application</a:t>
            </a:r>
            <a:r>
              <a:rPr sz="900" spc="225" dirty="0">
                <a:solidFill>
                  <a:srgbClr val="231F20"/>
                </a:solidFill>
                <a:latin typeface="Calibri"/>
                <a:cs typeface="Calibri"/>
              </a:rPr>
              <a:t> </a:t>
            </a:r>
            <a:r>
              <a:rPr sz="900" spc="-25" dirty="0">
                <a:solidFill>
                  <a:srgbClr val="231F20"/>
                </a:solidFill>
                <a:latin typeface="Calibri"/>
                <a:cs typeface="Calibri"/>
              </a:rPr>
              <a:t>to</a:t>
            </a:r>
            <a:r>
              <a:rPr sz="900" spc="225" dirty="0">
                <a:solidFill>
                  <a:srgbClr val="231F20"/>
                </a:solidFill>
                <a:latin typeface="Calibri"/>
                <a:cs typeface="Calibri"/>
              </a:rPr>
              <a:t> </a:t>
            </a:r>
            <a:r>
              <a:rPr sz="900" spc="-40" dirty="0">
                <a:solidFill>
                  <a:srgbClr val="231F20"/>
                </a:solidFill>
                <a:latin typeface="Calibri"/>
                <a:cs typeface="Calibri"/>
              </a:rPr>
              <a:t>face</a:t>
            </a:r>
            <a:r>
              <a:rPr sz="900" spc="220" dirty="0">
                <a:solidFill>
                  <a:srgbClr val="231F20"/>
                </a:solidFill>
                <a:latin typeface="Calibri"/>
                <a:cs typeface="Calibri"/>
              </a:rPr>
              <a:t> </a:t>
            </a:r>
            <a:r>
              <a:rPr sz="900" spc="-25" dirty="0">
                <a:solidFill>
                  <a:srgbClr val="231F20"/>
                </a:solidFill>
                <a:latin typeface="Calibri"/>
                <a:cs typeface="Calibri"/>
              </a:rPr>
              <a:t>detection</a:t>
            </a:r>
            <a:r>
              <a:rPr sz="900" spc="225" dirty="0">
                <a:solidFill>
                  <a:srgbClr val="231F20"/>
                </a:solidFill>
                <a:latin typeface="Calibri"/>
                <a:cs typeface="Calibri"/>
              </a:rPr>
              <a:t> </a:t>
            </a:r>
            <a:r>
              <a:rPr sz="900" spc="-15" dirty="0">
                <a:solidFill>
                  <a:srgbClr val="231F20"/>
                </a:solidFill>
                <a:latin typeface="Calibri"/>
                <a:cs typeface="Calibri"/>
              </a:rPr>
              <a:t>and</a:t>
            </a:r>
            <a:r>
              <a:rPr sz="900" spc="225" dirty="0">
                <a:solidFill>
                  <a:srgbClr val="231F20"/>
                </a:solidFill>
                <a:latin typeface="Calibri"/>
                <a:cs typeface="Calibri"/>
              </a:rPr>
              <a:t> </a:t>
            </a:r>
            <a:r>
              <a:rPr sz="900" spc="-15" dirty="0">
                <a:solidFill>
                  <a:srgbClr val="231F20"/>
                </a:solidFill>
                <a:latin typeface="Calibri"/>
                <a:cs typeface="Calibri"/>
              </a:rPr>
              <a:t>recognition,”</a:t>
            </a:r>
            <a:r>
              <a:rPr sz="900" spc="220" dirty="0">
                <a:solidFill>
                  <a:srgbClr val="231F20"/>
                </a:solidFill>
                <a:latin typeface="Calibri"/>
                <a:cs typeface="Calibri"/>
              </a:rPr>
              <a:t> </a:t>
            </a:r>
            <a:r>
              <a:rPr sz="900" spc="-30" dirty="0">
                <a:solidFill>
                  <a:srgbClr val="231F20"/>
                </a:solidFill>
                <a:latin typeface="Calibri"/>
                <a:cs typeface="Calibri"/>
              </a:rPr>
              <a:t>2004,</a:t>
            </a:r>
            <a:endParaRPr sz="900">
              <a:latin typeface="Calibri"/>
              <a:cs typeface="Calibri"/>
            </a:endParaRPr>
          </a:p>
        </p:txBody>
      </p:sp>
      <p:sp>
        <p:nvSpPr>
          <p:cNvPr id="5" name="object 5"/>
          <p:cNvSpPr txBox="1"/>
          <p:nvPr/>
        </p:nvSpPr>
        <p:spPr>
          <a:xfrm>
            <a:off x="1401205" y="1611379"/>
            <a:ext cx="2275840" cy="150682"/>
          </a:xfrm>
          <a:prstGeom prst="rect">
            <a:avLst/>
          </a:prstGeom>
        </p:spPr>
        <p:txBody>
          <a:bodyPr vert="horz" wrap="square" lIns="0" tIns="12065" rIns="0" bIns="0" rtlCol="0">
            <a:spAutoFit/>
          </a:bodyPr>
          <a:lstStyle/>
          <a:p>
            <a:pPr marL="12700">
              <a:lnSpc>
                <a:spcPct val="100000"/>
              </a:lnSpc>
              <a:spcBef>
                <a:spcPts val="95"/>
              </a:spcBef>
            </a:pPr>
            <a:r>
              <a:rPr sz="900" spc="-25" dirty="0">
                <a:latin typeface="Calibri"/>
                <a:cs typeface="Calibri"/>
                <a:hlinkClick r:id="rId2"/>
              </a:rPr>
              <a:t>http://www.idiap.ch/</a:t>
            </a:r>
            <a:r>
              <a:rPr sz="800" spc="-25" dirty="0">
                <a:latin typeface="Lucida Sans Unicode"/>
                <a:cs typeface="Lucida Sans Unicode"/>
              </a:rPr>
              <a:t>∼</a:t>
            </a:r>
            <a:r>
              <a:rPr sz="900" spc="-25" dirty="0">
                <a:latin typeface="Calibri"/>
                <a:cs typeface="Calibri"/>
              </a:rPr>
              <a:t>marcel/</a:t>
            </a:r>
            <a:r>
              <a:rPr sz="900" spc="-25" dirty="0">
                <a:solidFill>
                  <a:srgbClr val="231F20"/>
                </a:solidFill>
                <a:latin typeface="Calibri"/>
                <a:cs typeface="Calibri"/>
              </a:rPr>
              <a:t>.</a:t>
            </a:r>
            <a:endParaRPr sz="900">
              <a:latin typeface="Calibri"/>
              <a:cs typeface="Calibri"/>
            </a:endParaRPr>
          </a:p>
        </p:txBody>
      </p:sp>
      <p:sp>
        <p:nvSpPr>
          <p:cNvPr id="6" name="object 6"/>
          <p:cNvSpPr txBox="1"/>
          <p:nvPr/>
        </p:nvSpPr>
        <p:spPr>
          <a:xfrm>
            <a:off x="1010530" y="1701901"/>
            <a:ext cx="4923536" cy="5226431"/>
          </a:xfrm>
          <a:prstGeom prst="rect">
            <a:avLst/>
          </a:prstGeom>
        </p:spPr>
        <p:txBody>
          <a:bodyPr vert="horz" wrap="square" lIns="0" tIns="19685" rIns="0" bIns="0" rtlCol="0">
            <a:spAutoFit/>
          </a:bodyPr>
          <a:lstStyle/>
          <a:p>
            <a:pPr marL="256540" marR="5080" indent="-244475" algn="just">
              <a:lnSpc>
                <a:spcPts val="1050"/>
              </a:lnSpc>
              <a:spcBef>
                <a:spcPts val="155"/>
              </a:spcBef>
              <a:buAutoNum type="arabicPlain" startAt="14"/>
              <a:tabLst>
                <a:tab pos="257175" algn="l"/>
              </a:tabLst>
            </a:pPr>
            <a:r>
              <a:rPr sz="900" dirty="0">
                <a:solidFill>
                  <a:srgbClr val="231F20"/>
                </a:solidFill>
                <a:latin typeface="Calibri"/>
                <a:cs typeface="Calibri"/>
              </a:rPr>
              <a:t>T. </a:t>
            </a:r>
            <a:r>
              <a:rPr sz="900" spc="-5" dirty="0">
                <a:solidFill>
                  <a:srgbClr val="231F20"/>
                </a:solidFill>
                <a:latin typeface="Calibri"/>
                <a:cs typeface="Calibri"/>
              </a:rPr>
              <a:t>Kawaguchi, </a:t>
            </a:r>
            <a:r>
              <a:rPr sz="900" spc="15" dirty="0">
                <a:solidFill>
                  <a:srgbClr val="231F20"/>
                </a:solidFill>
                <a:latin typeface="Calibri"/>
                <a:cs typeface="Calibri"/>
              </a:rPr>
              <a:t>D. </a:t>
            </a:r>
            <a:r>
              <a:rPr sz="900" spc="10" dirty="0">
                <a:solidFill>
                  <a:srgbClr val="231F20"/>
                </a:solidFill>
                <a:latin typeface="Calibri"/>
                <a:cs typeface="Calibri"/>
              </a:rPr>
              <a:t>Hidaka, </a:t>
            </a:r>
            <a:r>
              <a:rPr sz="900" spc="-10" dirty="0">
                <a:solidFill>
                  <a:srgbClr val="231F20"/>
                </a:solidFill>
                <a:latin typeface="Calibri"/>
                <a:cs typeface="Calibri"/>
              </a:rPr>
              <a:t>and </a:t>
            </a:r>
            <a:r>
              <a:rPr sz="900" spc="5" dirty="0">
                <a:solidFill>
                  <a:srgbClr val="231F20"/>
                </a:solidFill>
                <a:latin typeface="Calibri"/>
                <a:cs typeface="Calibri"/>
              </a:rPr>
              <a:t>M. </a:t>
            </a:r>
            <a:r>
              <a:rPr sz="900" spc="15" dirty="0">
                <a:solidFill>
                  <a:srgbClr val="231F20"/>
                </a:solidFill>
                <a:latin typeface="Calibri"/>
                <a:cs typeface="Calibri"/>
              </a:rPr>
              <a:t>Rizon, </a:t>
            </a:r>
            <a:r>
              <a:rPr sz="900" spc="-10" dirty="0">
                <a:solidFill>
                  <a:srgbClr val="231F20"/>
                </a:solidFill>
                <a:latin typeface="Calibri"/>
                <a:cs typeface="Calibri"/>
              </a:rPr>
              <a:t>“Detection </a:t>
            </a:r>
            <a:r>
              <a:rPr sz="900" spc="-15" dirty="0">
                <a:solidFill>
                  <a:srgbClr val="231F20"/>
                </a:solidFill>
                <a:latin typeface="Calibri"/>
                <a:cs typeface="Calibri"/>
              </a:rPr>
              <a:t>of </a:t>
            </a:r>
            <a:r>
              <a:rPr sz="900" spc="-50" dirty="0">
                <a:solidFill>
                  <a:srgbClr val="231F20"/>
                </a:solidFill>
                <a:latin typeface="Calibri"/>
                <a:cs typeface="Calibri"/>
              </a:rPr>
              <a:t>eyes </a:t>
            </a:r>
            <a:r>
              <a:rPr sz="900" spc="-45" dirty="0">
                <a:solidFill>
                  <a:srgbClr val="231F20"/>
                </a:solidFill>
                <a:latin typeface="Calibri"/>
                <a:cs typeface="Calibri"/>
              </a:rPr>
              <a:t> </a:t>
            </a:r>
            <a:r>
              <a:rPr sz="900" spc="-5" dirty="0">
                <a:solidFill>
                  <a:srgbClr val="231F20"/>
                </a:solidFill>
                <a:latin typeface="Calibri"/>
                <a:cs typeface="Calibri"/>
              </a:rPr>
              <a:t>from</a:t>
            </a:r>
            <a:r>
              <a:rPr sz="900" dirty="0">
                <a:solidFill>
                  <a:srgbClr val="231F20"/>
                </a:solidFill>
                <a:latin typeface="Calibri"/>
                <a:cs typeface="Calibri"/>
              </a:rPr>
              <a:t> </a:t>
            </a:r>
            <a:r>
              <a:rPr sz="900" spc="-5" dirty="0">
                <a:solidFill>
                  <a:srgbClr val="231F20"/>
                </a:solidFill>
                <a:latin typeface="Calibri"/>
                <a:cs typeface="Calibri"/>
              </a:rPr>
              <a:t>human</a:t>
            </a:r>
            <a:r>
              <a:rPr sz="900" dirty="0">
                <a:solidFill>
                  <a:srgbClr val="231F20"/>
                </a:solidFill>
                <a:latin typeface="Calibri"/>
                <a:cs typeface="Calibri"/>
              </a:rPr>
              <a:t> </a:t>
            </a:r>
            <a:r>
              <a:rPr sz="900" spc="-40" dirty="0">
                <a:solidFill>
                  <a:srgbClr val="231F20"/>
                </a:solidFill>
                <a:latin typeface="Calibri"/>
                <a:cs typeface="Calibri"/>
              </a:rPr>
              <a:t>faces</a:t>
            </a:r>
            <a:r>
              <a:rPr sz="900" spc="-35" dirty="0">
                <a:solidFill>
                  <a:srgbClr val="231F20"/>
                </a:solidFill>
                <a:latin typeface="Calibri"/>
                <a:cs typeface="Calibri"/>
              </a:rPr>
              <a:t> </a:t>
            </a:r>
            <a:r>
              <a:rPr sz="900" spc="-15" dirty="0">
                <a:solidFill>
                  <a:srgbClr val="231F20"/>
                </a:solidFill>
                <a:latin typeface="Calibri"/>
                <a:cs typeface="Calibri"/>
              </a:rPr>
              <a:t>by</a:t>
            </a:r>
            <a:r>
              <a:rPr sz="900" spc="-10" dirty="0">
                <a:solidFill>
                  <a:srgbClr val="231F20"/>
                </a:solidFill>
                <a:latin typeface="Calibri"/>
                <a:cs typeface="Calibri"/>
              </a:rPr>
              <a:t> </a:t>
            </a:r>
            <a:r>
              <a:rPr sz="900" spc="15" dirty="0">
                <a:solidFill>
                  <a:srgbClr val="231F20"/>
                </a:solidFill>
                <a:latin typeface="Calibri"/>
                <a:cs typeface="Calibri"/>
              </a:rPr>
              <a:t>Hough</a:t>
            </a:r>
            <a:r>
              <a:rPr sz="900" spc="20" dirty="0">
                <a:solidFill>
                  <a:srgbClr val="231F20"/>
                </a:solidFill>
                <a:latin typeface="Calibri"/>
                <a:cs typeface="Calibri"/>
              </a:rPr>
              <a:t> </a:t>
            </a:r>
            <a:r>
              <a:rPr sz="900" spc="-10" dirty="0">
                <a:solidFill>
                  <a:srgbClr val="231F20"/>
                </a:solidFill>
                <a:latin typeface="Calibri"/>
                <a:cs typeface="Calibri"/>
              </a:rPr>
              <a:t>transform</a:t>
            </a:r>
            <a:r>
              <a:rPr sz="900" spc="180" dirty="0">
                <a:solidFill>
                  <a:srgbClr val="231F20"/>
                </a:solidFill>
                <a:latin typeface="Calibri"/>
                <a:cs typeface="Calibri"/>
              </a:rPr>
              <a:t> </a:t>
            </a:r>
            <a:r>
              <a:rPr sz="900" spc="-15" dirty="0">
                <a:solidFill>
                  <a:srgbClr val="231F20"/>
                </a:solidFill>
                <a:latin typeface="Calibri"/>
                <a:cs typeface="Calibri"/>
              </a:rPr>
              <a:t>and</a:t>
            </a:r>
            <a:r>
              <a:rPr sz="900" spc="175" dirty="0">
                <a:solidFill>
                  <a:srgbClr val="231F20"/>
                </a:solidFill>
                <a:latin typeface="Calibri"/>
                <a:cs typeface="Calibri"/>
              </a:rPr>
              <a:t> </a:t>
            </a:r>
            <a:r>
              <a:rPr sz="900" spc="-15" dirty="0">
                <a:solidFill>
                  <a:srgbClr val="231F20"/>
                </a:solidFill>
                <a:latin typeface="Calibri"/>
                <a:cs typeface="Calibri"/>
              </a:rPr>
              <a:t>separability </a:t>
            </a:r>
            <a:r>
              <a:rPr sz="900" spc="-10" dirty="0">
                <a:solidFill>
                  <a:srgbClr val="231F20"/>
                </a:solidFill>
                <a:latin typeface="Calibri"/>
                <a:cs typeface="Calibri"/>
              </a:rPr>
              <a:t> </a:t>
            </a:r>
            <a:r>
              <a:rPr sz="900" spc="-30" dirty="0">
                <a:solidFill>
                  <a:srgbClr val="231F20"/>
                </a:solidFill>
                <a:latin typeface="Calibri"/>
                <a:cs typeface="Calibri"/>
              </a:rPr>
              <a:t>filter,” </a:t>
            </a:r>
            <a:r>
              <a:rPr sz="900" spc="20" dirty="0">
                <a:solidFill>
                  <a:srgbClr val="231F20"/>
                </a:solidFill>
                <a:latin typeface="Calibri"/>
                <a:cs typeface="Calibri"/>
              </a:rPr>
              <a:t>in </a:t>
            </a:r>
            <a:r>
              <a:rPr sz="900" i="1" spc="-40" dirty="0">
                <a:solidFill>
                  <a:srgbClr val="231F20"/>
                </a:solidFill>
                <a:latin typeface="Calibri"/>
                <a:cs typeface="Calibri"/>
              </a:rPr>
              <a:t>Proceedings </a:t>
            </a:r>
            <a:r>
              <a:rPr sz="900" i="1" spc="-55" dirty="0">
                <a:solidFill>
                  <a:srgbClr val="231F20"/>
                </a:solidFill>
                <a:latin typeface="Calibri"/>
                <a:cs typeface="Calibri"/>
              </a:rPr>
              <a:t>of </a:t>
            </a:r>
            <a:r>
              <a:rPr sz="900" i="1" spc="-45" dirty="0">
                <a:solidFill>
                  <a:srgbClr val="231F20"/>
                </a:solidFill>
                <a:latin typeface="Calibri"/>
                <a:cs typeface="Calibri"/>
              </a:rPr>
              <a:t>the </a:t>
            </a:r>
            <a:r>
              <a:rPr sz="900" i="1" spc="-15" dirty="0">
                <a:solidFill>
                  <a:srgbClr val="231F20"/>
                </a:solidFill>
                <a:latin typeface="Calibri"/>
                <a:cs typeface="Calibri"/>
              </a:rPr>
              <a:t>International </a:t>
            </a:r>
            <a:r>
              <a:rPr sz="900" i="1" spc="-35" dirty="0">
                <a:solidFill>
                  <a:srgbClr val="231F20"/>
                </a:solidFill>
                <a:latin typeface="Calibri"/>
                <a:cs typeface="Calibri"/>
              </a:rPr>
              <a:t>Conference </a:t>
            </a:r>
            <a:r>
              <a:rPr sz="900" i="1" spc="-30" dirty="0">
                <a:solidFill>
                  <a:srgbClr val="231F20"/>
                </a:solidFill>
                <a:latin typeface="Calibri"/>
                <a:cs typeface="Calibri"/>
              </a:rPr>
              <a:t>on </a:t>
            </a:r>
            <a:r>
              <a:rPr sz="900" i="1" spc="-40" dirty="0">
                <a:solidFill>
                  <a:srgbClr val="231F20"/>
                </a:solidFill>
                <a:latin typeface="Calibri"/>
                <a:cs typeface="Calibri"/>
              </a:rPr>
              <a:t>Image </a:t>
            </a:r>
            <a:r>
              <a:rPr sz="900" i="1" spc="-35" dirty="0">
                <a:solidFill>
                  <a:srgbClr val="231F20"/>
                </a:solidFill>
                <a:latin typeface="Calibri"/>
                <a:cs typeface="Calibri"/>
              </a:rPr>
              <a:t> Processing</a:t>
            </a:r>
            <a:r>
              <a:rPr sz="900" spc="-35" dirty="0">
                <a:solidFill>
                  <a:srgbClr val="231F20"/>
                </a:solidFill>
                <a:latin typeface="Calibri"/>
                <a:cs typeface="Calibri"/>
              </a:rPr>
              <a:t>,</a:t>
            </a:r>
            <a:r>
              <a:rPr sz="900" spc="-30" dirty="0">
                <a:solidFill>
                  <a:srgbClr val="231F20"/>
                </a:solidFill>
                <a:latin typeface="Calibri"/>
                <a:cs typeface="Calibri"/>
              </a:rPr>
              <a:t> </a:t>
            </a:r>
            <a:r>
              <a:rPr sz="900" spc="-10" dirty="0">
                <a:solidFill>
                  <a:srgbClr val="231F20"/>
                </a:solidFill>
                <a:latin typeface="Calibri"/>
                <a:cs typeface="Calibri"/>
              </a:rPr>
              <a:t>vol. </a:t>
            </a:r>
            <a:r>
              <a:rPr sz="900" spc="-25" dirty="0">
                <a:solidFill>
                  <a:srgbClr val="231F20"/>
                </a:solidFill>
                <a:latin typeface="Calibri"/>
                <a:cs typeface="Calibri"/>
              </a:rPr>
              <a:t>1,</a:t>
            </a:r>
            <a:r>
              <a:rPr sz="900" spc="-20" dirty="0">
                <a:solidFill>
                  <a:srgbClr val="231F20"/>
                </a:solidFill>
                <a:latin typeface="Calibri"/>
                <a:cs typeface="Calibri"/>
              </a:rPr>
              <a:t> </a:t>
            </a:r>
            <a:r>
              <a:rPr sz="900" spc="-15" dirty="0">
                <a:solidFill>
                  <a:srgbClr val="231F20"/>
                </a:solidFill>
                <a:latin typeface="Calibri"/>
                <a:cs typeface="Calibri"/>
              </a:rPr>
              <a:t>no.</a:t>
            </a:r>
            <a:r>
              <a:rPr sz="900" spc="-10" dirty="0">
                <a:solidFill>
                  <a:srgbClr val="231F20"/>
                </a:solidFill>
                <a:latin typeface="Calibri"/>
                <a:cs typeface="Calibri"/>
              </a:rPr>
              <a:t> </a:t>
            </a:r>
            <a:r>
              <a:rPr sz="900" spc="-30" dirty="0">
                <a:solidFill>
                  <a:srgbClr val="231F20"/>
                </a:solidFill>
                <a:latin typeface="Calibri"/>
                <a:cs typeface="Calibri"/>
              </a:rPr>
              <a:t>2000,</a:t>
            </a:r>
            <a:r>
              <a:rPr sz="900" spc="-25" dirty="0">
                <a:solidFill>
                  <a:srgbClr val="231F20"/>
                </a:solidFill>
                <a:latin typeface="Calibri"/>
                <a:cs typeface="Calibri"/>
              </a:rPr>
              <a:t> </a:t>
            </a:r>
            <a:r>
              <a:rPr sz="900" spc="-15" dirty="0">
                <a:solidFill>
                  <a:srgbClr val="231F20"/>
                </a:solidFill>
                <a:latin typeface="Calibri"/>
                <a:cs typeface="Calibri"/>
              </a:rPr>
              <a:t>pp.</a:t>
            </a:r>
            <a:r>
              <a:rPr sz="900" spc="-10" dirty="0">
                <a:solidFill>
                  <a:srgbClr val="231F20"/>
                </a:solidFill>
                <a:latin typeface="Calibri"/>
                <a:cs typeface="Calibri"/>
              </a:rPr>
              <a:t> </a:t>
            </a:r>
            <a:r>
              <a:rPr sz="900" spc="-25" dirty="0">
                <a:solidFill>
                  <a:srgbClr val="231F20"/>
                </a:solidFill>
                <a:latin typeface="Calibri"/>
                <a:cs typeface="Calibri"/>
              </a:rPr>
              <a:t>49–52,</a:t>
            </a:r>
            <a:r>
              <a:rPr sz="900" spc="-20" dirty="0">
                <a:solidFill>
                  <a:srgbClr val="231F20"/>
                </a:solidFill>
                <a:latin typeface="Calibri"/>
                <a:cs typeface="Calibri"/>
              </a:rPr>
              <a:t> </a:t>
            </a:r>
            <a:r>
              <a:rPr sz="900" spc="-25" dirty="0">
                <a:solidFill>
                  <a:srgbClr val="231F20"/>
                </a:solidFill>
                <a:latin typeface="Calibri"/>
                <a:cs typeface="Calibri"/>
              </a:rPr>
              <a:t>Vancouver,</a:t>
            </a:r>
            <a:r>
              <a:rPr sz="900" spc="-20" dirty="0">
                <a:solidFill>
                  <a:srgbClr val="231F20"/>
                </a:solidFill>
                <a:latin typeface="Calibri"/>
                <a:cs typeface="Calibri"/>
              </a:rPr>
              <a:t> </a:t>
            </a:r>
            <a:r>
              <a:rPr sz="900" spc="-10" dirty="0">
                <a:solidFill>
                  <a:srgbClr val="231F20"/>
                </a:solidFill>
                <a:latin typeface="Calibri"/>
                <a:cs typeface="Calibri"/>
              </a:rPr>
              <a:t>Canada, </a:t>
            </a:r>
            <a:r>
              <a:rPr sz="900" spc="-5" dirty="0">
                <a:solidFill>
                  <a:srgbClr val="231F20"/>
                </a:solidFill>
                <a:latin typeface="Calibri"/>
                <a:cs typeface="Calibri"/>
              </a:rPr>
              <a:t> </a:t>
            </a:r>
            <a:r>
              <a:rPr sz="900" spc="-30" dirty="0">
                <a:solidFill>
                  <a:srgbClr val="231F20"/>
                </a:solidFill>
                <a:latin typeface="Calibri"/>
                <a:cs typeface="Calibri"/>
              </a:rPr>
              <a:t>2000.</a:t>
            </a:r>
            <a:endParaRPr sz="900">
              <a:latin typeface="Calibri"/>
              <a:cs typeface="Calibri"/>
            </a:endParaRPr>
          </a:p>
          <a:p>
            <a:pPr marL="256540" indent="-244475" algn="just">
              <a:lnSpc>
                <a:spcPts val="985"/>
              </a:lnSpc>
              <a:buAutoNum type="arabicPlain" startAt="14"/>
              <a:tabLst>
                <a:tab pos="257175" algn="l"/>
              </a:tabLst>
            </a:pPr>
            <a:r>
              <a:rPr sz="900" spc="20" dirty="0">
                <a:solidFill>
                  <a:srgbClr val="231F20"/>
                </a:solidFill>
                <a:latin typeface="Calibri"/>
                <a:cs typeface="Calibri"/>
              </a:rPr>
              <a:t>A. </a:t>
            </a:r>
            <a:r>
              <a:rPr sz="900" spc="65" dirty="0">
                <a:solidFill>
                  <a:srgbClr val="231F20"/>
                </a:solidFill>
                <a:latin typeface="Calibri"/>
                <a:cs typeface="Calibri"/>
              </a:rPr>
              <a:t> </a:t>
            </a:r>
            <a:r>
              <a:rPr sz="900" spc="40" dirty="0">
                <a:solidFill>
                  <a:srgbClr val="231F20"/>
                </a:solidFill>
                <a:latin typeface="Calibri"/>
                <a:cs typeface="Calibri"/>
              </a:rPr>
              <a:t>L. </a:t>
            </a:r>
            <a:r>
              <a:rPr sz="900" spc="50" dirty="0">
                <a:solidFill>
                  <a:srgbClr val="231F20"/>
                </a:solidFill>
                <a:latin typeface="Calibri"/>
                <a:cs typeface="Calibri"/>
              </a:rPr>
              <a:t> </a:t>
            </a:r>
            <a:r>
              <a:rPr sz="900" dirty="0">
                <a:solidFill>
                  <a:srgbClr val="231F20"/>
                </a:solidFill>
                <a:latin typeface="Calibri"/>
                <a:cs typeface="Calibri"/>
              </a:rPr>
              <a:t>Yuille,</a:t>
            </a:r>
            <a:r>
              <a:rPr sz="900" spc="295" dirty="0">
                <a:solidFill>
                  <a:srgbClr val="231F20"/>
                </a:solidFill>
                <a:latin typeface="Calibri"/>
                <a:cs typeface="Calibri"/>
              </a:rPr>
              <a:t> </a:t>
            </a:r>
            <a:r>
              <a:rPr sz="900" spc="15" dirty="0">
                <a:solidFill>
                  <a:srgbClr val="231F20"/>
                </a:solidFill>
                <a:latin typeface="Calibri"/>
                <a:cs typeface="Calibri"/>
              </a:rPr>
              <a:t>D. </a:t>
            </a:r>
            <a:r>
              <a:rPr sz="900" spc="70" dirty="0">
                <a:solidFill>
                  <a:srgbClr val="231F20"/>
                </a:solidFill>
                <a:latin typeface="Calibri"/>
                <a:cs typeface="Calibri"/>
              </a:rPr>
              <a:t> </a:t>
            </a:r>
            <a:r>
              <a:rPr sz="900" spc="-5" dirty="0">
                <a:solidFill>
                  <a:srgbClr val="231F20"/>
                </a:solidFill>
                <a:latin typeface="Calibri"/>
                <a:cs typeface="Calibri"/>
              </a:rPr>
              <a:t>S.</a:t>
            </a:r>
            <a:r>
              <a:rPr sz="900" spc="295" dirty="0">
                <a:solidFill>
                  <a:srgbClr val="231F20"/>
                </a:solidFill>
                <a:latin typeface="Calibri"/>
                <a:cs typeface="Calibri"/>
              </a:rPr>
              <a:t> </a:t>
            </a:r>
            <a:r>
              <a:rPr sz="900" spc="5" dirty="0">
                <a:solidFill>
                  <a:srgbClr val="231F20"/>
                </a:solidFill>
                <a:latin typeface="Calibri"/>
                <a:cs typeface="Calibri"/>
              </a:rPr>
              <a:t>Cohen, </a:t>
            </a:r>
            <a:r>
              <a:rPr sz="900" spc="85" dirty="0">
                <a:solidFill>
                  <a:srgbClr val="231F20"/>
                </a:solidFill>
                <a:latin typeface="Calibri"/>
                <a:cs typeface="Calibri"/>
              </a:rPr>
              <a:t> </a:t>
            </a:r>
            <a:r>
              <a:rPr sz="900" spc="-10" dirty="0">
                <a:solidFill>
                  <a:srgbClr val="231F20"/>
                </a:solidFill>
                <a:latin typeface="Calibri"/>
                <a:cs typeface="Calibri"/>
              </a:rPr>
              <a:t>and</a:t>
            </a:r>
            <a:r>
              <a:rPr sz="900" spc="290" dirty="0">
                <a:solidFill>
                  <a:srgbClr val="231F20"/>
                </a:solidFill>
                <a:latin typeface="Calibri"/>
                <a:cs typeface="Calibri"/>
              </a:rPr>
              <a:t> </a:t>
            </a:r>
            <a:r>
              <a:rPr sz="900" spc="-50" dirty="0">
                <a:solidFill>
                  <a:srgbClr val="231F20"/>
                </a:solidFill>
                <a:latin typeface="Calibri"/>
                <a:cs typeface="Calibri"/>
              </a:rPr>
              <a:t>P.</a:t>
            </a:r>
            <a:r>
              <a:rPr sz="900" spc="290" dirty="0">
                <a:solidFill>
                  <a:srgbClr val="231F20"/>
                </a:solidFill>
                <a:latin typeface="Calibri"/>
                <a:cs typeface="Calibri"/>
              </a:rPr>
              <a:t> </a:t>
            </a:r>
            <a:r>
              <a:rPr sz="900" spc="-30" dirty="0">
                <a:solidFill>
                  <a:srgbClr val="231F20"/>
                </a:solidFill>
                <a:latin typeface="Calibri"/>
                <a:cs typeface="Calibri"/>
              </a:rPr>
              <a:t>W.</a:t>
            </a:r>
            <a:r>
              <a:rPr sz="900" spc="295" dirty="0">
                <a:solidFill>
                  <a:srgbClr val="231F20"/>
                </a:solidFill>
                <a:latin typeface="Calibri"/>
                <a:cs typeface="Calibri"/>
              </a:rPr>
              <a:t> </a:t>
            </a:r>
            <a:r>
              <a:rPr sz="900" spc="10" dirty="0">
                <a:solidFill>
                  <a:srgbClr val="231F20"/>
                </a:solidFill>
                <a:latin typeface="Calibri"/>
                <a:cs typeface="Calibri"/>
              </a:rPr>
              <a:t>Hallinan, </a:t>
            </a:r>
            <a:r>
              <a:rPr sz="900" spc="80" dirty="0">
                <a:solidFill>
                  <a:srgbClr val="231F20"/>
                </a:solidFill>
                <a:latin typeface="Calibri"/>
                <a:cs typeface="Calibri"/>
              </a:rPr>
              <a:t> </a:t>
            </a:r>
            <a:r>
              <a:rPr sz="900" spc="-20" dirty="0">
                <a:solidFill>
                  <a:srgbClr val="231F20"/>
                </a:solidFill>
                <a:latin typeface="Calibri"/>
                <a:cs typeface="Calibri"/>
              </a:rPr>
              <a:t>“Feature</a:t>
            </a:r>
            <a:endParaRPr sz="900">
              <a:latin typeface="Calibri"/>
              <a:cs typeface="Calibri"/>
            </a:endParaRPr>
          </a:p>
          <a:p>
            <a:pPr marL="256540" marR="5715" algn="just">
              <a:lnSpc>
                <a:spcPts val="1050"/>
              </a:lnSpc>
              <a:spcBef>
                <a:spcPts val="45"/>
              </a:spcBef>
            </a:pPr>
            <a:r>
              <a:rPr sz="900" spc="-15" dirty="0">
                <a:solidFill>
                  <a:srgbClr val="231F20"/>
                </a:solidFill>
                <a:latin typeface="Calibri"/>
                <a:cs typeface="Calibri"/>
              </a:rPr>
              <a:t>extraction </a:t>
            </a:r>
            <a:r>
              <a:rPr sz="900" spc="-5" dirty="0">
                <a:solidFill>
                  <a:srgbClr val="231F20"/>
                </a:solidFill>
                <a:latin typeface="Calibri"/>
                <a:cs typeface="Calibri"/>
              </a:rPr>
              <a:t>from </a:t>
            </a:r>
            <a:r>
              <a:rPr sz="900" spc="-40" dirty="0">
                <a:solidFill>
                  <a:srgbClr val="231F20"/>
                </a:solidFill>
                <a:latin typeface="Calibri"/>
                <a:cs typeface="Calibri"/>
              </a:rPr>
              <a:t>faces </a:t>
            </a:r>
            <a:r>
              <a:rPr sz="900" spc="-5" dirty="0">
                <a:solidFill>
                  <a:srgbClr val="231F20"/>
                </a:solidFill>
                <a:latin typeface="Calibri"/>
                <a:cs typeface="Calibri"/>
              </a:rPr>
              <a:t>using </a:t>
            </a:r>
            <a:r>
              <a:rPr sz="900" spc="-20" dirty="0">
                <a:solidFill>
                  <a:srgbClr val="231F20"/>
                </a:solidFill>
                <a:latin typeface="Calibri"/>
                <a:cs typeface="Calibri"/>
              </a:rPr>
              <a:t>deformable </a:t>
            </a:r>
            <a:r>
              <a:rPr sz="900" spc="-30" dirty="0">
                <a:solidFill>
                  <a:srgbClr val="231F20"/>
                </a:solidFill>
                <a:latin typeface="Calibri"/>
                <a:cs typeface="Calibri"/>
              </a:rPr>
              <a:t>template. </a:t>
            </a:r>
            <a:r>
              <a:rPr sz="900" dirty="0">
                <a:solidFill>
                  <a:srgbClr val="231F20"/>
                </a:solidFill>
                <a:latin typeface="Calibri"/>
                <a:cs typeface="Calibri"/>
              </a:rPr>
              <a:t>Computer </a:t>
            </a:r>
            <a:r>
              <a:rPr sz="900" spc="5" dirty="0">
                <a:solidFill>
                  <a:srgbClr val="231F20"/>
                </a:solidFill>
                <a:latin typeface="Calibri"/>
                <a:cs typeface="Calibri"/>
              </a:rPr>
              <a:t> vision </a:t>
            </a:r>
            <a:r>
              <a:rPr sz="900" spc="-15" dirty="0">
                <a:solidFill>
                  <a:srgbClr val="231F20"/>
                </a:solidFill>
                <a:latin typeface="Calibri"/>
                <a:cs typeface="Calibri"/>
              </a:rPr>
              <a:t>and</a:t>
            </a:r>
            <a:r>
              <a:rPr sz="900" spc="-10" dirty="0">
                <a:solidFill>
                  <a:srgbClr val="231F20"/>
                </a:solidFill>
                <a:latin typeface="Calibri"/>
                <a:cs typeface="Calibri"/>
              </a:rPr>
              <a:t> </a:t>
            </a:r>
            <a:r>
              <a:rPr sz="900" spc="-25" dirty="0">
                <a:solidFill>
                  <a:srgbClr val="231F20"/>
                </a:solidFill>
                <a:latin typeface="Calibri"/>
                <a:cs typeface="Calibri"/>
              </a:rPr>
              <a:t>pattern</a:t>
            </a:r>
            <a:r>
              <a:rPr sz="900" spc="-20" dirty="0">
                <a:solidFill>
                  <a:srgbClr val="231F20"/>
                </a:solidFill>
                <a:latin typeface="Calibri"/>
                <a:cs typeface="Calibri"/>
              </a:rPr>
              <a:t> </a:t>
            </a:r>
            <a:r>
              <a:rPr sz="900" spc="-15" dirty="0">
                <a:solidFill>
                  <a:srgbClr val="231F20"/>
                </a:solidFill>
                <a:latin typeface="Calibri"/>
                <a:cs typeface="Calibri"/>
              </a:rPr>
              <a:t>recognition,”</a:t>
            </a:r>
            <a:r>
              <a:rPr sz="900" spc="-10" dirty="0">
                <a:solidFill>
                  <a:srgbClr val="231F20"/>
                </a:solidFill>
                <a:latin typeface="Calibri"/>
                <a:cs typeface="Calibri"/>
              </a:rPr>
              <a:t> </a:t>
            </a:r>
            <a:r>
              <a:rPr sz="900" spc="20" dirty="0">
                <a:solidFill>
                  <a:srgbClr val="231F20"/>
                </a:solidFill>
                <a:latin typeface="Calibri"/>
                <a:cs typeface="Calibri"/>
              </a:rPr>
              <a:t>in </a:t>
            </a:r>
            <a:r>
              <a:rPr sz="900" i="1" spc="-35" dirty="0">
                <a:solidFill>
                  <a:srgbClr val="231F20"/>
                </a:solidFill>
                <a:latin typeface="Calibri"/>
                <a:cs typeface="Calibri"/>
              </a:rPr>
              <a:t>Proceedings</a:t>
            </a:r>
            <a:r>
              <a:rPr sz="900" i="1" spc="-30" dirty="0">
                <a:solidFill>
                  <a:srgbClr val="231F20"/>
                </a:solidFill>
                <a:latin typeface="Calibri"/>
                <a:cs typeface="Calibri"/>
              </a:rPr>
              <a:t> </a:t>
            </a:r>
            <a:r>
              <a:rPr sz="900" i="1" spc="-55" dirty="0">
                <a:solidFill>
                  <a:srgbClr val="231F20"/>
                </a:solidFill>
                <a:latin typeface="Calibri"/>
                <a:cs typeface="Calibri"/>
              </a:rPr>
              <a:t>of</a:t>
            </a:r>
            <a:r>
              <a:rPr sz="900" i="1" spc="-50" dirty="0">
                <a:solidFill>
                  <a:srgbClr val="231F20"/>
                </a:solidFill>
                <a:latin typeface="Calibri"/>
                <a:cs typeface="Calibri"/>
              </a:rPr>
              <a:t> </a:t>
            </a:r>
            <a:r>
              <a:rPr sz="900" i="1" spc="-45" dirty="0">
                <a:solidFill>
                  <a:srgbClr val="231F20"/>
                </a:solidFill>
                <a:latin typeface="Calibri"/>
                <a:cs typeface="Calibri"/>
              </a:rPr>
              <a:t>the</a:t>
            </a:r>
            <a:r>
              <a:rPr sz="900" i="1" spc="-40" dirty="0">
                <a:solidFill>
                  <a:srgbClr val="231F20"/>
                </a:solidFill>
                <a:latin typeface="Calibri"/>
                <a:cs typeface="Calibri"/>
              </a:rPr>
              <a:t> </a:t>
            </a:r>
            <a:r>
              <a:rPr sz="900" i="1" spc="50" dirty="0">
                <a:solidFill>
                  <a:srgbClr val="231F20"/>
                </a:solidFill>
                <a:latin typeface="Calibri"/>
                <a:cs typeface="Calibri"/>
              </a:rPr>
              <a:t>IEEE </a:t>
            </a:r>
            <a:r>
              <a:rPr sz="900" i="1" spc="55" dirty="0">
                <a:solidFill>
                  <a:srgbClr val="231F20"/>
                </a:solidFill>
                <a:latin typeface="Calibri"/>
                <a:cs typeface="Calibri"/>
              </a:rPr>
              <a:t> </a:t>
            </a:r>
            <a:r>
              <a:rPr sz="900" i="1" spc="-15" dirty="0">
                <a:solidFill>
                  <a:srgbClr val="231F20"/>
                </a:solidFill>
                <a:latin typeface="Calibri"/>
                <a:cs typeface="Calibri"/>
              </a:rPr>
              <a:t>Computer </a:t>
            </a:r>
            <a:r>
              <a:rPr sz="900" i="1" spc="-25" dirty="0">
                <a:solidFill>
                  <a:srgbClr val="231F20"/>
                </a:solidFill>
                <a:latin typeface="Calibri"/>
                <a:cs typeface="Calibri"/>
              </a:rPr>
              <a:t>Society </a:t>
            </a:r>
            <a:r>
              <a:rPr sz="900" i="1" spc="-30" dirty="0">
                <a:solidFill>
                  <a:srgbClr val="231F20"/>
                </a:solidFill>
                <a:latin typeface="Calibri"/>
                <a:cs typeface="Calibri"/>
              </a:rPr>
              <a:t>Conference</a:t>
            </a:r>
            <a:r>
              <a:rPr sz="900" spc="-30" dirty="0">
                <a:solidFill>
                  <a:srgbClr val="231F20"/>
                </a:solidFill>
                <a:latin typeface="Calibri"/>
                <a:cs typeface="Calibri"/>
              </a:rPr>
              <a:t>, </a:t>
            </a:r>
            <a:r>
              <a:rPr sz="900" spc="-15" dirty="0">
                <a:solidFill>
                  <a:srgbClr val="231F20"/>
                </a:solidFill>
                <a:latin typeface="Calibri"/>
                <a:cs typeface="Calibri"/>
              </a:rPr>
              <a:t>pp. </a:t>
            </a:r>
            <a:r>
              <a:rPr sz="900" spc="-25" dirty="0">
                <a:solidFill>
                  <a:srgbClr val="231F20"/>
                </a:solidFill>
                <a:latin typeface="Calibri"/>
                <a:cs typeface="Calibri"/>
              </a:rPr>
              <a:t>104–109, </a:t>
            </a:r>
            <a:r>
              <a:rPr sz="900" spc="-10" dirty="0">
                <a:solidFill>
                  <a:srgbClr val="231F20"/>
                </a:solidFill>
                <a:latin typeface="Calibri"/>
                <a:cs typeface="Calibri"/>
              </a:rPr>
              <a:t>San </a:t>
            </a:r>
            <a:r>
              <a:rPr sz="900" spc="-5" dirty="0">
                <a:solidFill>
                  <a:srgbClr val="231F20"/>
                </a:solidFill>
                <a:latin typeface="Calibri"/>
                <a:cs typeface="Calibri"/>
              </a:rPr>
              <a:t>Diego, </a:t>
            </a:r>
            <a:r>
              <a:rPr sz="900" spc="80" dirty="0">
                <a:solidFill>
                  <a:srgbClr val="231F20"/>
                </a:solidFill>
                <a:latin typeface="Calibri"/>
                <a:cs typeface="Calibri"/>
              </a:rPr>
              <a:t>CA </a:t>
            </a:r>
            <a:r>
              <a:rPr sz="900" spc="-10" dirty="0">
                <a:solidFill>
                  <a:srgbClr val="231F20"/>
                </a:solidFill>
                <a:latin typeface="Calibri"/>
                <a:cs typeface="Calibri"/>
              </a:rPr>
              <a:t>, </a:t>
            </a:r>
            <a:r>
              <a:rPr sz="900" spc="-5" dirty="0">
                <a:solidFill>
                  <a:srgbClr val="231F20"/>
                </a:solidFill>
                <a:latin typeface="Calibri"/>
                <a:cs typeface="Calibri"/>
              </a:rPr>
              <a:t> </a:t>
            </a:r>
            <a:r>
              <a:rPr sz="900" spc="30" dirty="0">
                <a:solidFill>
                  <a:srgbClr val="231F20"/>
                </a:solidFill>
                <a:latin typeface="Calibri"/>
                <a:cs typeface="Calibri"/>
              </a:rPr>
              <a:t>USA,</a:t>
            </a:r>
            <a:r>
              <a:rPr sz="900" spc="-5" dirty="0">
                <a:solidFill>
                  <a:srgbClr val="231F20"/>
                </a:solidFill>
                <a:latin typeface="Calibri"/>
                <a:cs typeface="Calibri"/>
              </a:rPr>
              <a:t> </a:t>
            </a:r>
            <a:r>
              <a:rPr sz="900" spc="-20" dirty="0">
                <a:solidFill>
                  <a:srgbClr val="231F20"/>
                </a:solidFill>
                <a:latin typeface="Calibri"/>
                <a:cs typeface="Calibri"/>
              </a:rPr>
              <a:t>June</a:t>
            </a:r>
            <a:r>
              <a:rPr sz="900" dirty="0">
                <a:solidFill>
                  <a:srgbClr val="231F20"/>
                </a:solidFill>
                <a:latin typeface="Calibri"/>
                <a:cs typeface="Calibri"/>
              </a:rPr>
              <a:t> </a:t>
            </a:r>
            <a:r>
              <a:rPr sz="900" spc="-30" dirty="0">
                <a:solidFill>
                  <a:srgbClr val="231F20"/>
                </a:solidFill>
                <a:latin typeface="Calibri"/>
                <a:cs typeface="Calibri"/>
              </a:rPr>
              <a:t>1989.</a:t>
            </a:r>
            <a:endParaRPr sz="900">
              <a:latin typeface="Calibri"/>
              <a:cs typeface="Calibri"/>
            </a:endParaRPr>
          </a:p>
          <a:p>
            <a:pPr marL="256540" indent="-244475" algn="just">
              <a:lnSpc>
                <a:spcPts val="985"/>
              </a:lnSpc>
              <a:buAutoNum type="arabicPlain" startAt="16"/>
              <a:tabLst>
                <a:tab pos="257175" algn="l"/>
              </a:tabLst>
            </a:pPr>
            <a:r>
              <a:rPr sz="900" spc="45" dirty="0">
                <a:solidFill>
                  <a:srgbClr val="231F20"/>
                </a:solidFill>
                <a:latin typeface="Calibri"/>
                <a:cs typeface="Calibri"/>
              </a:rPr>
              <a:t>L</a:t>
            </a:r>
            <a:r>
              <a:rPr sz="900" spc="30" dirty="0">
                <a:solidFill>
                  <a:srgbClr val="231F20"/>
                </a:solidFill>
                <a:latin typeface="Calibri"/>
                <a:cs typeface="Calibri"/>
              </a:rPr>
              <a:t>.</a:t>
            </a:r>
            <a:r>
              <a:rPr sz="900" spc="-30" dirty="0">
                <a:solidFill>
                  <a:srgbClr val="231F20"/>
                </a:solidFill>
                <a:latin typeface="Calibri"/>
                <a:cs typeface="Calibri"/>
              </a:rPr>
              <a:t> </a:t>
            </a:r>
            <a:r>
              <a:rPr sz="900" spc="10" dirty="0">
                <a:solidFill>
                  <a:srgbClr val="231F20"/>
                </a:solidFill>
                <a:latin typeface="Calibri"/>
                <a:cs typeface="Calibri"/>
              </a:rPr>
              <a:t>Zhan</a:t>
            </a:r>
            <a:r>
              <a:rPr sz="900" spc="25" dirty="0">
                <a:solidFill>
                  <a:srgbClr val="231F20"/>
                </a:solidFill>
                <a:latin typeface="Calibri"/>
                <a:cs typeface="Calibri"/>
              </a:rPr>
              <a:t>g</a:t>
            </a:r>
            <a:r>
              <a:rPr sz="900" spc="-10" dirty="0">
                <a:solidFill>
                  <a:srgbClr val="231F20"/>
                </a:solidFill>
                <a:latin typeface="Calibri"/>
                <a:cs typeface="Calibri"/>
              </a:rPr>
              <a:t>,</a:t>
            </a:r>
            <a:r>
              <a:rPr sz="900" spc="-30" dirty="0">
                <a:solidFill>
                  <a:srgbClr val="231F20"/>
                </a:solidFill>
                <a:latin typeface="Calibri"/>
                <a:cs typeface="Calibri"/>
              </a:rPr>
              <a:t> </a:t>
            </a:r>
            <a:r>
              <a:rPr sz="900" spc="-5" dirty="0">
                <a:solidFill>
                  <a:srgbClr val="231F20"/>
                </a:solidFill>
                <a:latin typeface="Calibri"/>
                <a:cs typeface="Calibri"/>
              </a:rPr>
              <a:t>“Estimatio</a:t>
            </a:r>
            <a:r>
              <a:rPr sz="900" dirty="0">
                <a:solidFill>
                  <a:srgbClr val="231F20"/>
                </a:solidFill>
                <a:latin typeface="Calibri"/>
                <a:cs typeface="Calibri"/>
              </a:rPr>
              <a:t>n</a:t>
            </a:r>
            <a:r>
              <a:rPr sz="900" spc="-30" dirty="0">
                <a:solidFill>
                  <a:srgbClr val="231F20"/>
                </a:solidFill>
                <a:latin typeface="Calibri"/>
                <a:cs typeface="Calibri"/>
              </a:rPr>
              <a:t> </a:t>
            </a:r>
            <a:r>
              <a:rPr sz="900" spc="-20" dirty="0">
                <a:solidFill>
                  <a:srgbClr val="231F20"/>
                </a:solidFill>
                <a:latin typeface="Calibri"/>
                <a:cs typeface="Calibri"/>
              </a:rPr>
              <a:t>o</a:t>
            </a:r>
            <a:r>
              <a:rPr sz="900" spc="-15" dirty="0">
                <a:solidFill>
                  <a:srgbClr val="231F20"/>
                </a:solidFill>
                <a:latin typeface="Calibri"/>
                <a:cs typeface="Calibri"/>
              </a:rPr>
              <a:t>f</a:t>
            </a:r>
            <a:r>
              <a:rPr sz="900" spc="-30" dirty="0">
                <a:solidFill>
                  <a:srgbClr val="231F20"/>
                </a:solidFill>
                <a:latin typeface="Calibri"/>
                <a:cs typeface="Calibri"/>
              </a:rPr>
              <a:t> </a:t>
            </a:r>
            <a:r>
              <a:rPr sz="900" spc="-25" dirty="0">
                <a:solidFill>
                  <a:srgbClr val="231F20"/>
                </a:solidFill>
                <a:latin typeface="Calibri"/>
                <a:cs typeface="Calibri"/>
              </a:rPr>
              <a:t>t</a:t>
            </a:r>
            <a:r>
              <a:rPr sz="900" spc="-40" dirty="0">
                <a:solidFill>
                  <a:srgbClr val="231F20"/>
                </a:solidFill>
                <a:latin typeface="Calibri"/>
                <a:cs typeface="Calibri"/>
              </a:rPr>
              <a:t>h</a:t>
            </a:r>
            <a:r>
              <a:rPr sz="900" spc="-35" dirty="0">
                <a:solidFill>
                  <a:srgbClr val="231F20"/>
                </a:solidFill>
                <a:latin typeface="Calibri"/>
                <a:cs typeface="Calibri"/>
              </a:rPr>
              <a:t>e</a:t>
            </a:r>
            <a:r>
              <a:rPr sz="900" spc="-30" dirty="0">
                <a:solidFill>
                  <a:srgbClr val="231F20"/>
                </a:solidFill>
                <a:latin typeface="Calibri"/>
                <a:cs typeface="Calibri"/>
              </a:rPr>
              <a:t> </a:t>
            </a:r>
            <a:r>
              <a:rPr sz="900" spc="-5" dirty="0">
                <a:solidFill>
                  <a:srgbClr val="231F20"/>
                </a:solidFill>
                <a:latin typeface="Calibri"/>
                <a:cs typeface="Calibri"/>
              </a:rPr>
              <a:t>mout</a:t>
            </a:r>
            <a:r>
              <a:rPr sz="900" dirty="0">
                <a:solidFill>
                  <a:srgbClr val="231F20"/>
                </a:solidFill>
                <a:latin typeface="Calibri"/>
                <a:cs typeface="Calibri"/>
              </a:rPr>
              <a:t>h</a:t>
            </a:r>
            <a:r>
              <a:rPr sz="900" spc="-30" dirty="0">
                <a:solidFill>
                  <a:srgbClr val="231F20"/>
                </a:solidFill>
                <a:latin typeface="Calibri"/>
                <a:cs typeface="Calibri"/>
              </a:rPr>
              <a:t> </a:t>
            </a:r>
            <a:r>
              <a:rPr sz="900" spc="-20" dirty="0">
                <a:solidFill>
                  <a:srgbClr val="231F20"/>
                </a:solidFill>
                <a:latin typeface="Calibri"/>
                <a:cs typeface="Calibri"/>
              </a:rPr>
              <a:t>f</a:t>
            </a:r>
            <a:r>
              <a:rPr sz="900" spc="-30" dirty="0">
                <a:solidFill>
                  <a:srgbClr val="231F20"/>
                </a:solidFill>
                <a:latin typeface="Calibri"/>
                <a:cs typeface="Calibri"/>
              </a:rPr>
              <a:t>eatu</a:t>
            </a:r>
            <a:r>
              <a:rPr sz="900" spc="-35" dirty="0">
                <a:solidFill>
                  <a:srgbClr val="231F20"/>
                </a:solidFill>
                <a:latin typeface="Calibri"/>
                <a:cs typeface="Calibri"/>
              </a:rPr>
              <a:t>r</a:t>
            </a:r>
            <a:r>
              <a:rPr sz="900" spc="-65" dirty="0">
                <a:solidFill>
                  <a:srgbClr val="231F20"/>
                </a:solidFill>
                <a:latin typeface="Calibri"/>
                <a:cs typeface="Calibri"/>
              </a:rPr>
              <a:t>e</a:t>
            </a:r>
            <a:r>
              <a:rPr sz="900" spc="-50" dirty="0">
                <a:solidFill>
                  <a:srgbClr val="231F20"/>
                </a:solidFill>
                <a:latin typeface="Calibri"/>
                <a:cs typeface="Calibri"/>
              </a:rPr>
              <a:t>s</a:t>
            </a:r>
            <a:r>
              <a:rPr sz="900" spc="-25" dirty="0">
                <a:solidFill>
                  <a:srgbClr val="231F20"/>
                </a:solidFill>
                <a:latin typeface="Calibri"/>
                <a:cs typeface="Calibri"/>
              </a:rPr>
              <a:t> </a:t>
            </a:r>
            <a:r>
              <a:rPr sz="900" spc="-5" dirty="0">
                <a:solidFill>
                  <a:srgbClr val="231F20"/>
                </a:solidFill>
                <a:latin typeface="Calibri"/>
                <a:cs typeface="Calibri"/>
              </a:rPr>
              <a:t>usin</a:t>
            </a:r>
            <a:r>
              <a:rPr sz="900" dirty="0">
                <a:solidFill>
                  <a:srgbClr val="231F20"/>
                </a:solidFill>
                <a:latin typeface="Calibri"/>
                <a:cs typeface="Calibri"/>
              </a:rPr>
              <a:t>g</a:t>
            </a:r>
            <a:r>
              <a:rPr sz="900" spc="-30" dirty="0">
                <a:solidFill>
                  <a:srgbClr val="231F20"/>
                </a:solidFill>
                <a:latin typeface="Calibri"/>
                <a:cs typeface="Calibri"/>
              </a:rPr>
              <a:t> </a:t>
            </a:r>
            <a:r>
              <a:rPr sz="900" spc="-25" dirty="0">
                <a:solidFill>
                  <a:srgbClr val="231F20"/>
                </a:solidFill>
                <a:latin typeface="Calibri"/>
                <a:cs typeface="Calibri"/>
              </a:rPr>
              <a:t>defo</a:t>
            </a:r>
            <a:r>
              <a:rPr sz="900" spc="-10" dirty="0">
                <a:solidFill>
                  <a:srgbClr val="231F20"/>
                </a:solidFill>
                <a:latin typeface="Calibri"/>
                <a:cs typeface="Calibri"/>
              </a:rPr>
              <a:t>r</a:t>
            </a:r>
            <a:r>
              <a:rPr sz="900" spc="15" dirty="0">
                <a:solidFill>
                  <a:srgbClr val="231F20"/>
                </a:solidFill>
                <a:latin typeface="Calibri"/>
                <a:cs typeface="Calibri"/>
              </a:rPr>
              <a:t>m</a:t>
            </a:r>
            <a:r>
              <a:rPr sz="900" spc="-35" dirty="0">
                <a:solidFill>
                  <a:srgbClr val="231F20"/>
                </a:solidFill>
                <a:latin typeface="Calibri"/>
                <a:cs typeface="Calibri"/>
              </a:rPr>
              <a:t>able</a:t>
            </a:r>
            <a:endParaRPr sz="900">
              <a:latin typeface="Calibri"/>
              <a:cs typeface="Calibri"/>
            </a:endParaRPr>
          </a:p>
          <a:p>
            <a:pPr marL="256540" marR="5715" algn="just">
              <a:lnSpc>
                <a:spcPts val="1050"/>
              </a:lnSpc>
              <a:spcBef>
                <a:spcPts val="40"/>
              </a:spcBef>
            </a:pPr>
            <a:r>
              <a:rPr sz="900" spc="-35" dirty="0">
                <a:solidFill>
                  <a:srgbClr val="231F20"/>
                </a:solidFill>
                <a:latin typeface="Calibri"/>
                <a:cs typeface="Calibri"/>
              </a:rPr>
              <a:t>templates,”</a:t>
            </a:r>
            <a:r>
              <a:rPr sz="900" spc="-30" dirty="0">
                <a:solidFill>
                  <a:srgbClr val="231F20"/>
                </a:solidFill>
                <a:latin typeface="Calibri"/>
                <a:cs typeface="Calibri"/>
              </a:rPr>
              <a:t> </a:t>
            </a:r>
            <a:r>
              <a:rPr sz="900" spc="20" dirty="0">
                <a:solidFill>
                  <a:srgbClr val="231F20"/>
                </a:solidFill>
                <a:latin typeface="Calibri"/>
                <a:cs typeface="Calibri"/>
              </a:rPr>
              <a:t>in </a:t>
            </a:r>
            <a:r>
              <a:rPr sz="900" i="1" spc="-35" dirty="0">
                <a:solidFill>
                  <a:srgbClr val="231F20"/>
                </a:solidFill>
                <a:latin typeface="Calibri"/>
                <a:cs typeface="Calibri"/>
              </a:rPr>
              <a:t>Proceedings</a:t>
            </a:r>
            <a:r>
              <a:rPr sz="900" i="1" spc="-30" dirty="0">
                <a:solidFill>
                  <a:srgbClr val="231F20"/>
                </a:solidFill>
                <a:latin typeface="Calibri"/>
                <a:cs typeface="Calibri"/>
              </a:rPr>
              <a:t> </a:t>
            </a:r>
            <a:r>
              <a:rPr sz="900" i="1" spc="-55" dirty="0">
                <a:solidFill>
                  <a:srgbClr val="231F20"/>
                </a:solidFill>
                <a:latin typeface="Calibri"/>
                <a:cs typeface="Calibri"/>
              </a:rPr>
              <a:t>of</a:t>
            </a:r>
            <a:r>
              <a:rPr sz="900" i="1" spc="-50" dirty="0">
                <a:solidFill>
                  <a:srgbClr val="231F20"/>
                </a:solidFill>
                <a:latin typeface="Calibri"/>
                <a:cs typeface="Calibri"/>
              </a:rPr>
              <a:t> </a:t>
            </a:r>
            <a:r>
              <a:rPr sz="900" i="1" spc="-45" dirty="0">
                <a:solidFill>
                  <a:srgbClr val="231F20"/>
                </a:solidFill>
                <a:latin typeface="Calibri"/>
                <a:cs typeface="Calibri"/>
              </a:rPr>
              <a:t>the</a:t>
            </a:r>
            <a:r>
              <a:rPr sz="900" i="1" spc="-40" dirty="0">
                <a:solidFill>
                  <a:srgbClr val="231F20"/>
                </a:solidFill>
                <a:latin typeface="Calibri"/>
                <a:cs typeface="Calibri"/>
              </a:rPr>
              <a:t> </a:t>
            </a:r>
            <a:r>
              <a:rPr sz="900" i="1" spc="-15" dirty="0">
                <a:solidFill>
                  <a:srgbClr val="231F20"/>
                </a:solidFill>
                <a:latin typeface="Calibri"/>
                <a:cs typeface="Calibri"/>
              </a:rPr>
              <a:t>International </a:t>
            </a:r>
            <a:r>
              <a:rPr sz="900" i="1" spc="-30" dirty="0">
                <a:solidFill>
                  <a:srgbClr val="231F20"/>
                </a:solidFill>
                <a:latin typeface="Calibri"/>
                <a:cs typeface="Calibri"/>
              </a:rPr>
              <a:t>Conference on </a:t>
            </a:r>
            <a:r>
              <a:rPr sz="900" i="1" spc="-25" dirty="0">
                <a:solidFill>
                  <a:srgbClr val="231F20"/>
                </a:solidFill>
                <a:latin typeface="Calibri"/>
                <a:cs typeface="Calibri"/>
              </a:rPr>
              <a:t> </a:t>
            </a:r>
            <a:r>
              <a:rPr sz="900" i="1" spc="50" dirty="0">
                <a:solidFill>
                  <a:srgbClr val="231F20"/>
                </a:solidFill>
                <a:latin typeface="Calibri"/>
                <a:cs typeface="Calibri"/>
              </a:rPr>
              <a:t>I</a:t>
            </a:r>
            <a:r>
              <a:rPr sz="900" i="1" spc="-20" dirty="0">
                <a:solidFill>
                  <a:srgbClr val="231F20"/>
                </a:solidFill>
                <a:latin typeface="Calibri"/>
                <a:cs typeface="Calibri"/>
              </a:rPr>
              <a:t>m</a:t>
            </a:r>
            <a:r>
              <a:rPr sz="900" i="1" spc="-80" dirty="0">
                <a:solidFill>
                  <a:srgbClr val="231F20"/>
                </a:solidFill>
                <a:latin typeface="Calibri"/>
                <a:cs typeface="Calibri"/>
              </a:rPr>
              <a:t>ag</a:t>
            </a:r>
            <a:r>
              <a:rPr sz="900" i="1" spc="-70" dirty="0">
                <a:solidFill>
                  <a:srgbClr val="231F20"/>
                </a:solidFill>
                <a:latin typeface="Calibri"/>
                <a:cs typeface="Calibri"/>
              </a:rPr>
              <a:t>e</a:t>
            </a:r>
            <a:r>
              <a:rPr sz="900" i="1" spc="-45" dirty="0">
                <a:solidFill>
                  <a:srgbClr val="231F20"/>
                </a:solidFill>
                <a:latin typeface="Calibri"/>
                <a:cs typeface="Calibri"/>
              </a:rPr>
              <a:t> </a:t>
            </a:r>
            <a:r>
              <a:rPr sz="900" i="1" spc="15" dirty="0">
                <a:solidFill>
                  <a:srgbClr val="231F20"/>
                </a:solidFill>
                <a:latin typeface="Calibri"/>
                <a:cs typeface="Calibri"/>
              </a:rPr>
              <a:t>P</a:t>
            </a:r>
            <a:r>
              <a:rPr sz="900" i="1" spc="-5" dirty="0">
                <a:solidFill>
                  <a:srgbClr val="231F20"/>
                </a:solidFill>
                <a:latin typeface="Calibri"/>
                <a:cs typeface="Calibri"/>
              </a:rPr>
              <a:t>r</a:t>
            </a:r>
            <a:r>
              <a:rPr sz="900" i="1" spc="-65" dirty="0">
                <a:solidFill>
                  <a:srgbClr val="231F20"/>
                </a:solidFill>
                <a:latin typeface="Calibri"/>
                <a:cs typeface="Calibri"/>
              </a:rPr>
              <a:t>o</a:t>
            </a:r>
            <a:r>
              <a:rPr sz="900" i="1" spc="-55" dirty="0">
                <a:solidFill>
                  <a:srgbClr val="231F20"/>
                </a:solidFill>
                <a:latin typeface="Calibri"/>
                <a:cs typeface="Calibri"/>
              </a:rPr>
              <a:t>cessing</a:t>
            </a:r>
            <a:r>
              <a:rPr sz="900" spc="-10" dirty="0">
                <a:solidFill>
                  <a:srgbClr val="231F20"/>
                </a:solidFill>
                <a:latin typeface="Calibri"/>
                <a:cs typeface="Calibri"/>
              </a:rPr>
              <a:t>,</a:t>
            </a:r>
            <a:r>
              <a:rPr sz="900" spc="-45" dirty="0">
                <a:solidFill>
                  <a:srgbClr val="231F20"/>
                </a:solidFill>
                <a:latin typeface="Calibri"/>
                <a:cs typeface="Calibri"/>
              </a:rPr>
              <a:t> </a:t>
            </a:r>
            <a:r>
              <a:rPr sz="900" spc="-20" dirty="0">
                <a:solidFill>
                  <a:srgbClr val="231F20"/>
                </a:solidFill>
                <a:latin typeface="Calibri"/>
                <a:cs typeface="Calibri"/>
              </a:rPr>
              <a:t>v</a:t>
            </a:r>
            <a:r>
              <a:rPr sz="900" spc="-10" dirty="0">
                <a:solidFill>
                  <a:srgbClr val="231F20"/>
                </a:solidFill>
                <a:latin typeface="Calibri"/>
                <a:cs typeface="Calibri"/>
              </a:rPr>
              <a:t>ol</a:t>
            </a:r>
            <a:r>
              <a:rPr sz="900" spc="-5" dirty="0">
                <a:solidFill>
                  <a:srgbClr val="231F20"/>
                </a:solidFill>
                <a:latin typeface="Calibri"/>
                <a:cs typeface="Calibri"/>
              </a:rPr>
              <a:t>.</a:t>
            </a:r>
            <a:r>
              <a:rPr sz="900" spc="-40" dirty="0">
                <a:solidFill>
                  <a:srgbClr val="231F20"/>
                </a:solidFill>
                <a:latin typeface="Calibri"/>
                <a:cs typeface="Calibri"/>
              </a:rPr>
              <a:t> </a:t>
            </a:r>
            <a:r>
              <a:rPr sz="900" spc="-30" dirty="0">
                <a:solidFill>
                  <a:srgbClr val="231F20"/>
                </a:solidFill>
                <a:latin typeface="Calibri"/>
                <a:cs typeface="Calibri"/>
              </a:rPr>
              <a:t>3</a:t>
            </a:r>
            <a:r>
              <a:rPr sz="900" spc="-15" dirty="0">
                <a:solidFill>
                  <a:srgbClr val="231F20"/>
                </a:solidFill>
                <a:latin typeface="Calibri"/>
                <a:cs typeface="Calibri"/>
              </a:rPr>
              <a:t>,</a:t>
            </a:r>
            <a:r>
              <a:rPr sz="900" spc="-45" dirty="0">
                <a:solidFill>
                  <a:srgbClr val="231F20"/>
                </a:solidFill>
                <a:latin typeface="Calibri"/>
                <a:cs typeface="Calibri"/>
              </a:rPr>
              <a:t> </a:t>
            </a:r>
            <a:r>
              <a:rPr sz="900" spc="-5" dirty="0">
                <a:solidFill>
                  <a:srgbClr val="231F20"/>
                </a:solidFill>
                <a:latin typeface="Calibri"/>
                <a:cs typeface="Calibri"/>
              </a:rPr>
              <a:t>p</a:t>
            </a:r>
            <a:r>
              <a:rPr sz="900" spc="-25" dirty="0">
                <a:solidFill>
                  <a:srgbClr val="231F20"/>
                </a:solidFill>
                <a:latin typeface="Calibri"/>
                <a:cs typeface="Calibri"/>
              </a:rPr>
              <a:t>p</a:t>
            </a:r>
            <a:r>
              <a:rPr sz="900" spc="-15" dirty="0">
                <a:solidFill>
                  <a:srgbClr val="231F20"/>
                </a:solidFill>
                <a:latin typeface="Calibri"/>
                <a:cs typeface="Calibri"/>
              </a:rPr>
              <a:t>.</a:t>
            </a:r>
            <a:r>
              <a:rPr sz="900" spc="-45" dirty="0">
                <a:solidFill>
                  <a:srgbClr val="231F20"/>
                </a:solidFill>
                <a:latin typeface="Calibri"/>
                <a:cs typeface="Calibri"/>
              </a:rPr>
              <a:t> </a:t>
            </a:r>
            <a:r>
              <a:rPr sz="900" spc="-30" dirty="0">
                <a:solidFill>
                  <a:srgbClr val="231F20"/>
                </a:solidFill>
                <a:latin typeface="Calibri"/>
                <a:cs typeface="Calibri"/>
              </a:rPr>
              <a:t>328–331</a:t>
            </a:r>
            <a:r>
              <a:rPr sz="900" spc="-15" dirty="0">
                <a:solidFill>
                  <a:srgbClr val="231F20"/>
                </a:solidFill>
                <a:latin typeface="Calibri"/>
                <a:cs typeface="Calibri"/>
              </a:rPr>
              <a:t>,</a:t>
            </a:r>
            <a:r>
              <a:rPr sz="900" spc="-40" dirty="0">
                <a:solidFill>
                  <a:srgbClr val="231F20"/>
                </a:solidFill>
                <a:latin typeface="Calibri"/>
                <a:cs typeface="Calibri"/>
              </a:rPr>
              <a:t> </a:t>
            </a:r>
            <a:r>
              <a:rPr sz="900" spc="-20" dirty="0">
                <a:solidFill>
                  <a:srgbClr val="231F20"/>
                </a:solidFill>
                <a:latin typeface="Calibri"/>
                <a:cs typeface="Calibri"/>
              </a:rPr>
              <a:t>Santa</a:t>
            </a:r>
            <a:r>
              <a:rPr sz="900" spc="-45" dirty="0">
                <a:solidFill>
                  <a:srgbClr val="231F20"/>
                </a:solidFill>
                <a:latin typeface="Calibri"/>
                <a:cs typeface="Calibri"/>
              </a:rPr>
              <a:t> </a:t>
            </a:r>
            <a:r>
              <a:rPr sz="900" spc="35" dirty="0">
                <a:solidFill>
                  <a:srgbClr val="231F20"/>
                </a:solidFill>
                <a:latin typeface="Calibri"/>
                <a:cs typeface="Calibri"/>
              </a:rPr>
              <a:t>B</a:t>
            </a:r>
            <a:r>
              <a:rPr sz="900" spc="-20" dirty="0">
                <a:solidFill>
                  <a:srgbClr val="231F20"/>
                </a:solidFill>
                <a:latin typeface="Calibri"/>
                <a:cs typeface="Calibri"/>
              </a:rPr>
              <a:t>a</a:t>
            </a:r>
            <a:r>
              <a:rPr sz="900" spc="-5" dirty="0">
                <a:solidFill>
                  <a:srgbClr val="231F20"/>
                </a:solidFill>
                <a:latin typeface="Calibri"/>
                <a:cs typeface="Calibri"/>
              </a:rPr>
              <a:t>r</a:t>
            </a:r>
            <a:r>
              <a:rPr sz="900" spc="-20" dirty="0">
                <a:solidFill>
                  <a:srgbClr val="231F20"/>
                </a:solidFill>
                <a:latin typeface="Calibri"/>
                <a:cs typeface="Calibri"/>
              </a:rPr>
              <a:t>ba</a:t>
            </a:r>
            <a:r>
              <a:rPr sz="900" spc="-5" dirty="0">
                <a:solidFill>
                  <a:srgbClr val="231F20"/>
                </a:solidFill>
                <a:latin typeface="Calibri"/>
                <a:cs typeface="Calibri"/>
              </a:rPr>
              <a:t>r</a:t>
            </a:r>
            <a:r>
              <a:rPr sz="900" spc="-50" dirty="0">
                <a:solidFill>
                  <a:srgbClr val="231F20"/>
                </a:solidFill>
                <a:latin typeface="Calibri"/>
                <a:cs typeface="Calibri"/>
              </a:rPr>
              <a:t>a</a:t>
            </a:r>
            <a:r>
              <a:rPr sz="900" spc="-10" dirty="0">
                <a:solidFill>
                  <a:srgbClr val="231F20"/>
                </a:solidFill>
                <a:latin typeface="Calibri"/>
                <a:cs typeface="Calibri"/>
              </a:rPr>
              <a:t>,</a:t>
            </a:r>
            <a:r>
              <a:rPr sz="900" spc="-40" dirty="0">
                <a:solidFill>
                  <a:srgbClr val="231F20"/>
                </a:solidFill>
                <a:latin typeface="Calibri"/>
                <a:cs typeface="Calibri"/>
              </a:rPr>
              <a:t> </a:t>
            </a:r>
            <a:r>
              <a:rPr sz="900" spc="110" dirty="0">
                <a:solidFill>
                  <a:srgbClr val="231F20"/>
                </a:solidFill>
                <a:latin typeface="Calibri"/>
                <a:cs typeface="Calibri"/>
              </a:rPr>
              <a:t>C</a:t>
            </a:r>
            <a:r>
              <a:rPr sz="900" spc="55" dirty="0">
                <a:solidFill>
                  <a:srgbClr val="231F20"/>
                </a:solidFill>
                <a:latin typeface="Calibri"/>
                <a:cs typeface="Calibri"/>
              </a:rPr>
              <a:t>A</a:t>
            </a:r>
            <a:r>
              <a:rPr sz="900" spc="-45" dirty="0">
                <a:solidFill>
                  <a:srgbClr val="231F20"/>
                </a:solidFill>
                <a:latin typeface="Calibri"/>
                <a:cs typeface="Calibri"/>
              </a:rPr>
              <a:t> </a:t>
            </a:r>
            <a:r>
              <a:rPr sz="900" spc="-10" dirty="0">
                <a:solidFill>
                  <a:srgbClr val="231F20"/>
                </a:solidFill>
                <a:latin typeface="Calibri"/>
                <a:cs typeface="Calibri"/>
              </a:rPr>
              <a:t>,</a:t>
            </a:r>
            <a:r>
              <a:rPr sz="900" spc="-45" dirty="0">
                <a:solidFill>
                  <a:srgbClr val="231F20"/>
                </a:solidFill>
                <a:latin typeface="Calibri"/>
                <a:cs typeface="Calibri"/>
              </a:rPr>
              <a:t> </a:t>
            </a:r>
            <a:r>
              <a:rPr sz="900" spc="20" dirty="0">
                <a:solidFill>
                  <a:srgbClr val="231F20"/>
                </a:solidFill>
                <a:latin typeface="Calibri"/>
                <a:cs typeface="Calibri"/>
              </a:rPr>
              <a:t>USA,  </a:t>
            </a:r>
            <a:r>
              <a:rPr sz="900" spc="-10" dirty="0">
                <a:solidFill>
                  <a:srgbClr val="231F20"/>
                </a:solidFill>
                <a:latin typeface="Calibri"/>
                <a:cs typeface="Calibri"/>
              </a:rPr>
              <a:t>October</a:t>
            </a:r>
            <a:r>
              <a:rPr sz="900" spc="-5" dirty="0">
                <a:solidFill>
                  <a:srgbClr val="231F20"/>
                </a:solidFill>
                <a:latin typeface="Calibri"/>
                <a:cs typeface="Calibri"/>
              </a:rPr>
              <a:t> </a:t>
            </a:r>
            <a:r>
              <a:rPr sz="900" spc="-25" dirty="0">
                <a:solidFill>
                  <a:srgbClr val="231F20"/>
                </a:solidFill>
                <a:latin typeface="Calibri"/>
                <a:cs typeface="Calibri"/>
              </a:rPr>
              <a:t>1997.</a:t>
            </a:r>
            <a:endParaRPr sz="900">
              <a:latin typeface="Calibri"/>
              <a:cs typeface="Calibri"/>
            </a:endParaRPr>
          </a:p>
          <a:p>
            <a:pPr marL="256540" indent="-244475" algn="just">
              <a:lnSpc>
                <a:spcPts val="990"/>
              </a:lnSpc>
              <a:buAutoNum type="arabicPlain" startAt="17"/>
              <a:tabLst>
                <a:tab pos="257175" algn="l"/>
              </a:tabLst>
            </a:pPr>
            <a:r>
              <a:rPr sz="900" spc="-50" dirty="0">
                <a:solidFill>
                  <a:srgbClr val="231F20"/>
                </a:solidFill>
                <a:latin typeface="Calibri"/>
                <a:cs typeface="Calibri"/>
              </a:rPr>
              <a:t>P.</a:t>
            </a:r>
            <a:r>
              <a:rPr sz="900" spc="-25" dirty="0">
                <a:solidFill>
                  <a:srgbClr val="231F20"/>
                </a:solidFill>
                <a:latin typeface="Calibri"/>
                <a:cs typeface="Calibri"/>
              </a:rPr>
              <a:t> </a:t>
            </a:r>
            <a:r>
              <a:rPr sz="900" spc="20" dirty="0">
                <a:solidFill>
                  <a:srgbClr val="231F20"/>
                </a:solidFill>
                <a:latin typeface="Calibri"/>
                <a:cs typeface="Calibri"/>
              </a:rPr>
              <a:t>Kuo</a:t>
            </a:r>
            <a:r>
              <a:rPr sz="900" spc="120" dirty="0">
                <a:solidFill>
                  <a:srgbClr val="231F20"/>
                </a:solidFill>
                <a:latin typeface="Calibri"/>
                <a:cs typeface="Calibri"/>
              </a:rPr>
              <a:t> </a:t>
            </a:r>
            <a:r>
              <a:rPr sz="900" spc="-15" dirty="0">
                <a:solidFill>
                  <a:srgbClr val="231F20"/>
                </a:solidFill>
                <a:latin typeface="Calibri"/>
                <a:cs typeface="Calibri"/>
              </a:rPr>
              <a:t>and</a:t>
            </a:r>
            <a:r>
              <a:rPr sz="900" spc="125" dirty="0">
                <a:solidFill>
                  <a:srgbClr val="231F20"/>
                </a:solidFill>
                <a:latin typeface="Calibri"/>
                <a:cs typeface="Calibri"/>
              </a:rPr>
              <a:t> </a:t>
            </a:r>
            <a:r>
              <a:rPr sz="900" spc="-20" dirty="0">
                <a:solidFill>
                  <a:srgbClr val="231F20"/>
                </a:solidFill>
                <a:latin typeface="Calibri"/>
                <a:cs typeface="Calibri"/>
              </a:rPr>
              <a:t>J.</a:t>
            </a:r>
            <a:r>
              <a:rPr sz="900" spc="120" dirty="0">
                <a:solidFill>
                  <a:srgbClr val="231F20"/>
                </a:solidFill>
                <a:latin typeface="Calibri"/>
                <a:cs typeface="Calibri"/>
              </a:rPr>
              <a:t> </a:t>
            </a:r>
            <a:r>
              <a:rPr sz="900" spc="5" dirty="0">
                <a:solidFill>
                  <a:srgbClr val="231F20"/>
                </a:solidFill>
                <a:latin typeface="Calibri"/>
                <a:cs typeface="Calibri"/>
              </a:rPr>
              <a:t>Hannah,</a:t>
            </a:r>
            <a:r>
              <a:rPr sz="900" spc="125" dirty="0">
                <a:solidFill>
                  <a:srgbClr val="231F20"/>
                </a:solidFill>
                <a:latin typeface="Calibri"/>
                <a:cs typeface="Calibri"/>
              </a:rPr>
              <a:t> </a:t>
            </a:r>
            <a:r>
              <a:rPr sz="900" spc="-10" dirty="0">
                <a:solidFill>
                  <a:srgbClr val="231F20"/>
                </a:solidFill>
                <a:latin typeface="Calibri"/>
                <a:cs typeface="Calibri"/>
              </a:rPr>
              <a:t>“An</a:t>
            </a:r>
            <a:r>
              <a:rPr sz="900" spc="120" dirty="0">
                <a:solidFill>
                  <a:srgbClr val="231F20"/>
                </a:solidFill>
                <a:latin typeface="Calibri"/>
                <a:cs typeface="Calibri"/>
              </a:rPr>
              <a:t> </a:t>
            </a:r>
            <a:r>
              <a:rPr sz="900" spc="-10" dirty="0">
                <a:solidFill>
                  <a:srgbClr val="231F20"/>
                </a:solidFill>
                <a:latin typeface="Calibri"/>
                <a:cs typeface="Calibri"/>
              </a:rPr>
              <a:t>improved</a:t>
            </a:r>
            <a:r>
              <a:rPr sz="900" spc="125" dirty="0">
                <a:solidFill>
                  <a:srgbClr val="231F20"/>
                </a:solidFill>
                <a:latin typeface="Calibri"/>
                <a:cs typeface="Calibri"/>
              </a:rPr>
              <a:t> </a:t>
            </a:r>
            <a:r>
              <a:rPr sz="900" spc="-55" dirty="0">
                <a:solidFill>
                  <a:srgbClr val="231F20"/>
                </a:solidFill>
                <a:latin typeface="Calibri"/>
                <a:cs typeface="Calibri"/>
              </a:rPr>
              <a:t>eye</a:t>
            </a:r>
            <a:r>
              <a:rPr sz="900" spc="125" dirty="0">
                <a:solidFill>
                  <a:srgbClr val="231F20"/>
                </a:solidFill>
                <a:latin typeface="Calibri"/>
                <a:cs typeface="Calibri"/>
              </a:rPr>
              <a:t> </a:t>
            </a:r>
            <a:r>
              <a:rPr sz="900" spc="-35" dirty="0">
                <a:solidFill>
                  <a:srgbClr val="231F20"/>
                </a:solidFill>
                <a:latin typeface="Calibri"/>
                <a:cs typeface="Calibri"/>
              </a:rPr>
              <a:t>feature</a:t>
            </a:r>
            <a:r>
              <a:rPr sz="900" spc="125" dirty="0">
                <a:solidFill>
                  <a:srgbClr val="231F20"/>
                </a:solidFill>
                <a:latin typeface="Calibri"/>
                <a:cs typeface="Calibri"/>
              </a:rPr>
              <a:t> </a:t>
            </a:r>
            <a:r>
              <a:rPr sz="900" spc="-15" dirty="0">
                <a:solidFill>
                  <a:srgbClr val="231F20"/>
                </a:solidFill>
                <a:latin typeface="Calibri"/>
                <a:cs typeface="Calibri"/>
              </a:rPr>
              <a:t>extraction</a:t>
            </a:r>
            <a:endParaRPr sz="900">
              <a:latin typeface="Calibri"/>
              <a:cs typeface="Calibri"/>
            </a:endParaRPr>
          </a:p>
          <a:p>
            <a:pPr marL="256540" marR="5715" algn="just">
              <a:lnSpc>
                <a:spcPts val="1050"/>
              </a:lnSpc>
              <a:spcBef>
                <a:spcPts val="45"/>
              </a:spcBef>
            </a:pPr>
            <a:r>
              <a:rPr sz="900" spc="-5" dirty="0">
                <a:solidFill>
                  <a:srgbClr val="231F20"/>
                </a:solidFill>
                <a:latin typeface="Calibri"/>
                <a:cs typeface="Calibri"/>
              </a:rPr>
              <a:t>algorithm </a:t>
            </a:r>
            <a:r>
              <a:rPr sz="900" spc="-40" dirty="0">
                <a:solidFill>
                  <a:srgbClr val="231F20"/>
                </a:solidFill>
                <a:latin typeface="Calibri"/>
                <a:cs typeface="Calibri"/>
              </a:rPr>
              <a:t>based</a:t>
            </a:r>
            <a:r>
              <a:rPr sz="900" spc="120" dirty="0">
                <a:solidFill>
                  <a:srgbClr val="231F20"/>
                </a:solidFill>
                <a:latin typeface="Calibri"/>
                <a:cs typeface="Calibri"/>
              </a:rPr>
              <a:t> </a:t>
            </a:r>
            <a:r>
              <a:rPr sz="900" dirty="0">
                <a:solidFill>
                  <a:srgbClr val="231F20"/>
                </a:solidFill>
                <a:latin typeface="Calibri"/>
                <a:cs typeface="Calibri"/>
              </a:rPr>
              <a:t>on </a:t>
            </a:r>
            <a:r>
              <a:rPr sz="900" spc="-20" dirty="0">
                <a:solidFill>
                  <a:srgbClr val="231F20"/>
                </a:solidFill>
                <a:latin typeface="Calibri"/>
                <a:cs typeface="Calibri"/>
              </a:rPr>
              <a:t>deformable </a:t>
            </a:r>
            <a:r>
              <a:rPr sz="900" spc="-35" dirty="0">
                <a:solidFill>
                  <a:srgbClr val="231F20"/>
                </a:solidFill>
                <a:latin typeface="Calibri"/>
                <a:cs typeface="Calibri"/>
              </a:rPr>
              <a:t>templates,” </a:t>
            </a:r>
            <a:r>
              <a:rPr sz="900" spc="20" dirty="0">
                <a:solidFill>
                  <a:srgbClr val="231F20"/>
                </a:solidFill>
                <a:latin typeface="Calibri"/>
                <a:cs typeface="Calibri"/>
              </a:rPr>
              <a:t>in </a:t>
            </a:r>
            <a:r>
              <a:rPr sz="900" i="1" spc="-40" dirty="0">
                <a:solidFill>
                  <a:srgbClr val="231F20"/>
                </a:solidFill>
                <a:latin typeface="Calibri"/>
                <a:cs typeface="Calibri"/>
              </a:rPr>
              <a:t>Proceedings </a:t>
            </a:r>
            <a:r>
              <a:rPr sz="900" i="1" spc="-55" dirty="0">
                <a:solidFill>
                  <a:srgbClr val="231F20"/>
                </a:solidFill>
                <a:latin typeface="Calibri"/>
                <a:cs typeface="Calibri"/>
              </a:rPr>
              <a:t>of </a:t>
            </a:r>
            <a:r>
              <a:rPr sz="900" i="1" spc="-50" dirty="0">
                <a:solidFill>
                  <a:srgbClr val="231F20"/>
                </a:solidFill>
                <a:latin typeface="Calibri"/>
                <a:cs typeface="Calibri"/>
              </a:rPr>
              <a:t> the</a:t>
            </a:r>
            <a:r>
              <a:rPr sz="900" i="1" spc="-45" dirty="0">
                <a:solidFill>
                  <a:srgbClr val="231F20"/>
                </a:solidFill>
                <a:latin typeface="Calibri"/>
                <a:cs typeface="Calibri"/>
              </a:rPr>
              <a:t> </a:t>
            </a:r>
            <a:r>
              <a:rPr sz="900" i="1" spc="45" dirty="0">
                <a:solidFill>
                  <a:srgbClr val="231F20"/>
                </a:solidFill>
                <a:latin typeface="Calibri"/>
                <a:cs typeface="Calibri"/>
              </a:rPr>
              <a:t>IEEE </a:t>
            </a:r>
            <a:r>
              <a:rPr sz="900" i="1" spc="-15" dirty="0">
                <a:solidFill>
                  <a:srgbClr val="231F20"/>
                </a:solidFill>
                <a:latin typeface="Calibri"/>
                <a:cs typeface="Calibri"/>
              </a:rPr>
              <a:t>International </a:t>
            </a:r>
            <a:r>
              <a:rPr sz="900" i="1" spc="-35" dirty="0">
                <a:solidFill>
                  <a:srgbClr val="231F20"/>
                </a:solidFill>
                <a:latin typeface="Calibri"/>
                <a:cs typeface="Calibri"/>
              </a:rPr>
              <a:t>Conference</a:t>
            </a:r>
            <a:r>
              <a:rPr sz="900" i="1" spc="-30" dirty="0">
                <a:solidFill>
                  <a:srgbClr val="231F20"/>
                </a:solidFill>
                <a:latin typeface="Calibri"/>
                <a:cs typeface="Calibri"/>
              </a:rPr>
              <a:t> on </a:t>
            </a:r>
            <a:r>
              <a:rPr sz="900" i="1" spc="-40" dirty="0">
                <a:solidFill>
                  <a:srgbClr val="231F20"/>
                </a:solidFill>
                <a:latin typeface="Calibri"/>
                <a:cs typeface="Calibri"/>
              </a:rPr>
              <a:t>Image</a:t>
            </a:r>
            <a:r>
              <a:rPr sz="900" i="1" spc="-35" dirty="0">
                <a:solidFill>
                  <a:srgbClr val="231F20"/>
                </a:solidFill>
                <a:latin typeface="Calibri"/>
                <a:cs typeface="Calibri"/>
              </a:rPr>
              <a:t> </a:t>
            </a:r>
            <a:r>
              <a:rPr sz="900" i="1" spc="-40" dirty="0">
                <a:solidFill>
                  <a:srgbClr val="231F20"/>
                </a:solidFill>
                <a:latin typeface="Calibri"/>
                <a:cs typeface="Calibri"/>
              </a:rPr>
              <a:t>Processing</a:t>
            </a:r>
            <a:r>
              <a:rPr sz="900" i="1" spc="-35" dirty="0">
                <a:solidFill>
                  <a:srgbClr val="231F20"/>
                </a:solidFill>
                <a:latin typeface="Calibri"/>
                <a:cs typeface="Calibri"/>
              </a:rPr>
              <a:t> </a:t>
            </a:r>
            <a:r>
              <a:rPr sz="900" i="1" spc="60" dirty="0">
                <a:solidFill>
                  <a:srgbClr val="231F20"/>
                </a:solidFill>
                <a:latin typeface="Calibri"/>
                <a:cs typeface="Calibri"/>
              </a:rPr>
              <a:t>(ICIP </a:t>
            </a:r>
            <a:r>
              <a:rPr sz="900" i="1" spc="65" dirty="0">
                <a:solidFill>
                  <a:srgbClr val="231F20"/>
                </a:solidFill>
                <a:latin typeface="Calibri"/>
                <a:cs typeface="Calibri"/>
              </a:rPr>
              <a:t> </a:t>
            </a:r>
            <a:r>
              <a:rPr sz="900" i="1" spc="-10" dirty="0">
                <a:solidFill>
                  <a:srgbClr val="231F20"/>
                </a:solidFill>
                <a:latin typeface="Calibri"/>
                <a:cs typeface="Calibri"/>
              </a:rPr>
              <a:t>’05)</a:t>
            </a:r>
            <a:r>
              <a:rPr sz="900" spc="-10" dirty="0">
                <a:solidFill>
                  <a:srgbClr val="231F20"/>
                </a:solidFill>
                <a:latin typeface="Calibri"/>
                <a:cs typeface="Calibri"/>
              </a:rPr>
              <a:t>,</a:t>
            </a:r>
            <a:r>
              <a:rPr sz="900" spc="-5" dirty="0">
                <a:solidFill>
                  <a:srgbClr val="231F20"/>
                </a:solidFill>
                <a:latin typeface="Calibri"/>
                <a:cs typeface="Calibri"/>
              </a:rPr>
              <a:t> </a:t>
            </a:r>
            <a:r>
              <a:rPr sz="900" spc="-15" dirty="0">
                <a:solidFill>
                  <a:srgbClr val="231F20"/>
                </a:solidFill>
                <a:latin typeface="Calibri"/>
                <a:cs typeface="Calibri"/>
              </a:rPr>
              <a:t>pp.</a:t>
            </a:r>
            <a:r>
              <a:rPr sz="900" dirty="0">
                <a:solidFill>
                  <a:srgbClr val="231F20"/>
                </a:solidFill>
                <a:latin typeface="Calibri"/>
                <a:cs typeface="Calibri"/>
              </a:rPr>
              <a:t> </a:t>
            </a:r>
            <a:r>
              <a:rPr sz="900" spc="-30" dirty="0">
                <a:solidFill>
                  <a:srgbClr val="231F20"/>
                </a:solidFill>
                <a:latin typeface="Calibri"/>
                <a:cs typeface="Calibri"/>
              </a:rPr>
              <a:t>1206–1209,</a:t>
            </a:r>
            <a:r>
              <a:rPr sz="900" dirty="0">
                <a:solidFill>
                  <a:srgbClr val="231F20"/>
                </a:solidFill>
                <a:latin typeface="Calibri"/>
                <a:cs typeface="Calibri"/>
              </a:rPr>
              <a:t> </a:t>
            </a:r>
            <a:r>
              <a:rPr sz="900" spc="-30" dirty="0">
                <a:solidFill>
                  <a:srgbClr val="231F20"/>
                </a:solidFill>
                <a:latin typeface="Calibri"/>
                <a:cs typeface="Calibri"/>
              </a:rPr>
              <a:t>September</a:t>
            </a:r>
            <a:r>
              <a:rPr sz="900" dirty="0">
                <a:solidFill>
                  <a:srgbClr val="231F20"/>
                </a:solidFill>
                <a:latin typeface="Calibri"/>
                <a:cs typeface="Calibri"/>
              </a:rPr>
              <a:t> </a:t>
            </a:r>
            <a:r>
              <a:rPr sz="900" spc="-30" dirty="0">
                <a:solidFill>
                  <a:srgbClr val="231F20"/>
                </a:solidFill>
                <a:latin typeface="Calibri"/>
                <a:cs typeface="Calibri"/>
              </a:rPr>
              <a:t>2005.</a:t>
            </a:r>
            <a:endParaRPr sz="900">
              <a:latin typeface="Calibri"/>
              <a:cs typeface="Calibri"/>
            </a:endParaRPr>
          </a:p>
          <a:p>
            <a:pPr marL="256540" indent="-244475" algn="just">
              <a:lnSpc>
                <a:spcPts val="990"/>
              </a:lnSpc>
              <a:buAutoNum type="arabicPlain" startAt="18"/>
              <a:tabLst>
                <a:tab pos="257175" algn="l"/>
              </a:tabLst>
            </a:pPr>
            <a:r>
              <a:rPr sz="900" dirty="0">
                <a:solidFill>
                  <a:srgbClr val="231F20"/>
                </a:solidFill>
                <a:latin typeface="Calibri"/>
                <a:cs typeface="Calibri"/>
              </a:rPr>
              <a:t>S.</a:t>
            </a:r>
            <a:r>
              <a:rPr sz="900" spc="-30" dirty="0">
                <a:solidFill>
                  <a:srgbClr val="231F20"/>
                </a:solidFill>
                <a:latin typeface="Calibri"/>
                <a:cs typeface="Calibri"/>
              </a:rPr>
              <a:t> </a:t>
            </a:r>
            <a:r>
              <a:rPr sz="900" spc="40" dirty="0">
                <a:solidFill>
                  <a:srgbClr val="231F20"/>
                </a:solidFill>
                <a:latin typeface="Calibri"/>
                <a:cs typeface="Calibri"/>
              </a:rPr>
              <a:t>L.</a:t>
            </a:r>
            <a:r>
              <a:rPr sz="900" spc="-25" dirty="0">
                <a:solidFill>
                  <a:srgbClr val="231F20"/>
                </a:solidFill>
                <a:latin typeface="Calibri"/>
                <a:cs typeface="Calibri"/>
              </a:rPr>
              <a:t> </a:t>
            </a:r>
            <a:r>
              <a:rPr sz="900" spc="5" dirty="0">
                <a:solidFill>
                  <a:srgbClr val="231F20"/>
                </a:solidFill>
                <a:latin typeface="Calibri"/>
                <a:cs typeface="Calibri"/>
              </a:rPr>
              <a:t>Phung,</a:t>
            </a:r>
            <a:r>
              <a:rPr sz="900" spc="-25" dirty="0">
                <a:solidFill>
                  <a:srgbClr val="231F20"/>
                </a:solidFill>
                <a:latin typeface="Calibri"/>
                <a:cs typeface="Calibri"/>
              </a:rPr>
              <a:t> </a:t>
            </a:r>
            <a:r>
              <a:rPr sz="900" spc="20" dirty="0">
                <a:solidFill>
                  <a:srgbClr val="231F20"/>
                </a:solidFill>
                <a:latin typeface="Calibri"/>
                <a:cs typeface="Calibri"/>
              </a:rPr>
              <a:t>A.</a:t>
            </a:r>
            <a:r>
              <a:rPr sz="900" spc="-25" dirty="0">
                <a:solidFill>
                  <a:srgbClr val="231F20"/>
                </a:solidFill>
                <a:latin typeface="Calibri"/>
                <a:cs typeface="Calibri"/>
              </a:rPr>
              <a:t> </a:t>
            </a:r>
            <a:r>
              <a:rPr sz="900" spc="-5" dirty="0">
                <a:solidFill>
                  <a:srgbClr val="231F20"/>
                </a:solidFill>
                <a:latin typeface="Calibri"/>
                <a:cs typeface="Calibri"/>
              </a:rPr>
              <a:t>Bouzerdoum,</a:t>
            </a:r>
            <a:r>
              <a:rPr sz="900" spc="-25" dirty="0">
                <a:solidFill>
                  <a:srgbClr val="231F20"/>
                </a:solidFill>
                <a:latin typeface="Calibri"/>
                <a:cs typeface="Calibri"/>
              </a:rPr>
              <a:t> </a:t>
            </a:r>
            <a:r>
              <a:rPr sz="900" spc="-10" dirty="0">
                <a:solidFill>
                  <a:srgbClr val="231F20"/>
                </a:solidFill>
                <a:latin typeface="Calibri"/>
                <a:cs typeface="Calibri"/>
              </a:rPr>
              <a:t>and</a:t>
            </a:r>
            <a:r>
              <a:rPr sz="900" spc="-25" dirty="0">
                <a:solidFill>
                  <a:srgbClr val="231F20"/>
                </a:solidFill>
                <a:latin typeface="Calibri"/>
                <a:cs typeface="Calibri"/>
              </a:rPr>
              <a:t> </a:t>
            </a:r>
            <a:r>
              <a:rPr sz="900" spc="15" dirty="0">
                <a:solidFill>
                  <a:srgbClr val="231F20"/>
                </a:solidFill>
                <a:latin typeface="Calibri"/>
                <a:cs typeface="Calibri"/>
              </a:rPr>
              <a:t>D.</a:t>
            </a:r>
            <a:r>
              <a:rPr sz="900" spc="-25" dirty="0">
                <a:solidFill>
                  <a:srgbClr val="231F20"/>
                </a:solidFill>
                <a:latin typeface="Calibri"/>
                <a:cs typeface="Calibri"/>
              </a:rPr>
              <a:t> </a:t>
            </a:r>
            <a:r>
              <a:rPr sz="900" spc="15" dirty="0">
                <a:solidFill>
                  <a:srgbClr val="231F20"/>
                </a:solidFill>
                <a:latin typeface="Calibri"/>
                <a:cs typeface="Calibri"/>
              </a:rPr>
              <a:t>Chai,</a:t>
            </a:r>
            <a:r>
              <a:rPr sz="900" spc="-25" dirty="0">
                <a:solidFill>
                  <a:srgbClr val="231F20"/>
                </a:solidFill>
                <a:latin typeface="Calibri"/>
                <a:cs typeface="Calibri"/>
              </a:rPr>
              <a:t> </a:t>
            </a:r>
            <a:r>
              <a:rPr sz="900" spc="15" dirty="0">
                <a:solidFill>
                  <a:srgbClr val="231F20"/>
                </a:solidFill>
                <a:latin typeface="Calibri"/>
                <a:cs typeface="Calibri"/>
              </a:rPr>
              <a:t>“Skin</a:t>
            </a:r>
            <a:r>
              <a:rPr sz="900" spc="-30" dirty="0">
                <a:solidFill>
                  <a:srgbClr val="231F20"/>
                </a:solidFill>
                <a:latin typeface="Calibri"/>
                <a:cs typeface="Calibri"/>
              </a:rPr>
              <a:t> </a:t>
            </a:r>
            <a:r>
              <a:rPr sz="900" spc="-20" dirty="0">
                <a:solidFill>
                  <a:srgbClr val="231F20"/>
                </a:solidFill>
                <a:latin typeface="Calibri"/>
                <a:cs typeface="Calibri"/>
              </a:rPr>
              <a:t>segmentation</a:t>
            </a:r>
            <a:endParaRPr sz="900">
              <a:latin typeface="Calibri"/>
              <a:cs typeface="Calibri"/>
            </a:endParaRPr>
          </a:p>
          <a:p>
            <a:pPr marL="256540" marR="5715" algn="just">
              <a:lnSpc>
                <a:spcPts val="1050"/>
              </a:lnSpc>
              <a:spcBef>
                <a:spcPts val="40"/>
              </a:spcBef>
            </a:pPr>
            <a:r>
              <a:rPr sz="900" spc="-5" dirty="0">
                <a:solidFill>
                  <a:srgbClr val="231F20"/>
                </a:solidFill>
                <a:latin typeface="Calibri"/>
                <a:cs typeface="Calibri"/>
              </a:rPr>
              <a:t>using color </a:t>
            </a:r>
            <a:r>
              <a:rPr sz="900" spc="-15" dirty="0">
                <a:solidFill>
                  <a:srgbClr val="231F20"/>
                </a:solidFill>
                <a:latin typeface="Calibri"/>
                <a:cs typeface="Calibri"/>
              </a:rPr>
              <a:t>and </a:t>
            </a:r>
            <a:r>
              <a:rPr sz="900" spc="-45" dirty="0">
                <a:solidFill>
                  <a:srgbClr val="231F20"/>
                </a:solidFill>
                <a:latin typeface="Calibri"/>
                <a:cs typeface="Calibri"/>
              </a:rPr>
              <a:t>edge</a:t>
            </a:r>
            <a:r>
              <a:rPr sz="900" spc="-40" dirty="0">
                <a:solidFill>
                  <a:srgbClr val="231F20"/>
                </a:solidFill>
                <a:latin typeface="Calibri"/>
                <a:cs typeface="Calibri"/>
              </a:rPr>
              <a:t> </a:t>
            </a:r>
            <a:r>
              <a:rPr sz="900" spc="-5" dirty="0">
                <a:solidFill>
                  <a:srgbClr val="231F20"/>
                </a:solidFill>
                <a:latin typeface="Calibri"/>
                <a:cs typeface="Calibri"/>
              </a:rPr>
              <a:t>information. </a:t>
            </a:r>
            <a:r>
              <a:rPr sz="900" dirty="0">
                <a:solidFill>
                  <a:srgbClr val="231F20"/>
                </a:solidFill>
                <a:latin typeface="Calibri"/>
                <a:cs typeface="Calibri"/>
              </a:rPr>
              <a:t>Signal </a:t>
            </a:r>
            <a:r>
              <a:rPr sz="900" spc="-20" dirty="0">
                <a:solidFill>
                  <a:srgbClr val="231F20"/>
                </a:solidFill>
                <a:latin typeface="Calibri"/>
                <a:cs typeface="Calibri"/>
              </a:rPr>
              <a:t>processing </a:t>
            </a:r>
            <a:r>
              <a:rPr sz="900" spc="-15" dirty="0">
                <a:solidFill>
                  <a:srgbClr val="231F20"/>
                </a:solidFill>
                <a:latin typeface="Calibri"/>
                <a:cs typeface="Calibri"/>
              </a:rPr>
              <a:t>and its </a:t>
            </a:r>
            <a:r>
              <a:rPr sz="900" spc="-10" dirty="0">
                <a:solidFill>
                  <a:srgbClr val="231F20"/>
                </a:solidFill>
                <a:latin typeface="Calibri"/>
                <a:cs typeface="Calibri"/>
              </a:rPr>
              <a:t> </a:t>
            </a:r>
            <a:r>
              <a:rPr sz="900" spc="-20" dirty="0">
                <a:solidFill>
                  <a:srgbClr val="231F20"/>
                </a:solidFill>
                <a:latin typeface="Calibri"/>
                <a:cs typeface="Calibri"/>
              </a:rPr>
              <a:t>applications,” </a:t>
            </a:r>
            <a:r>
              <a:rPr sz="900" spc="20" dirty="0">
                <a:solidFill>
                  <a:srgbClr val="231F20"/>
                </a:solidFill>
                <a:latin typeface="Calibri"/>
                <a:cs typeface="Calibri"/>
              </a:rPr>
              <a:t>in </a:t>
            </a:r>
            <a:r>
              <a:rPr sz="900" i="1" spc="-35" dirty="0">
                <a:solidFill>
                  <a:srgbClr val="231F20"/>
                </a:solidFill>
                <a:latin typeface="Calibri"/>
                <a:cs typeface="Calibri"/>
              </a:rPr>
              <a:t>Proceedings</a:t>
            </a:r>
            <a:r>
              <a:rPr sz="900" i="1" spc="-30" dirty="0">
                <a:solidFill>
                  <a:srgbClr val="231F20"/>
                </a:solidFill>
                <a:latin typeface="Calibri"/>
                <a:cs typeface="Calibri"/>
              </a:rPr>
              <a:t> </a:t>
            </a:r>
            <a:r>
              <a:rPr sz="900" i="1" spc="-55" dirty="0">
                <a:solidFill>
                  <a:srgbClr val="231F20"/>
                </a:solidFill>
                <a:latin typeface="Calibri"/>
                <a:cs typeface="Calibri"/>
              </a:rPr>
              <a:t>of</a:t>
            </a:r>
            <a:r>
              <a:rPr sz="900" i="1" spc="-50" dirty="0">
                <a:solidFill>
                  <a:srgbClr val="231F20"/>
                </a:solidFill>
                <a:latin typeface="Calibri"/>
                <a:cs typeface="Calibri"/>
              </a:rPr>
              <a:t> </a:t>
            </a:r>
            <a:r>
              <a:rPr sz="900" i="1" spc="-45" dirty="0">
                <a:solidFill>
                  <a:srgbClr val="231F20"/>
                </a:solidFill>
                <a:latin typeface="Calibri"/>
                <a:cs typeface="Calibri"/>
              </a:rPr>
              <a:t>the</a:t>
            </a:r>
            <a:r>
              <a:rPr sz="900" i="1" spc="-40" dirty="0">
                <a:solidFill>
                  <a:srgbClr val="231F20"/>
                </a:solidFill>
                <a:latin typeface="Calibri"/>
                <a:cs typeface="Calibri"/>
              </a:rPr>
              <a:t> </a:t>
            </a:r>
            <a:r>
              <a:rPr sz="900" i="1" spc="-30" dirty="0">
                <a:solidFill>
                  <a:srgbClr val="231F20"/>
                </a:solidFill>
                <a:latin typeface="Calibri"/>
                <a:cs typeface="Calibri"/>
              </a:rPr>
              <a:t>7th</a:t>
            </a:r>
            <a:r>
              <a:rPr sz="900" i="1" spc="-25" dirty="0">
                <a:solidFill>
                  <a:srgbClr val="231F20"/>
                </a:solidFill>
                <a:latin typeface="Calibri"/>
                <a:cs typeface="Calibri"/>
              </a:rPr>
              <a:t> </a:t>
            </a:r>
            <a:r>
              <a:rPr sz="900" i="1" spc="-15" dirty="0">
                <a:solidFill>
                  <a:srgbClr val="231F20"/>
                </a:solidFill>
                <a:latin typeface="Calibri"/>
                <a:cs typeface="Calibri"/>
              </a:rPr>
              <a:t>International </a:t>
            </a:r>
            <a:r>
              <a:rPr sz="900" i="1" spc="-10" dirty="0">
                <a:solidFill>
                  <a:srgbClr val="231F20"/>
                </a:solidFill>
                <a:latin typeface="Calibri"/>
                <a:cs typeface="Calibri"/>
              </a:rPr>
              <a:t>Sympo- </a:t>
            </a:r>
            <a:r>
              <a:rPr sz="900" i="1" spc="-5" dirty="0">
                <a:solidFill>
                  <a:srgbClr val="231F20"/>
                </a:solidFill>
                <a:latin typeface="Calibri"/>
                <a:cs typeface="Calibri"/>
              </a:rPr>
              <a:t> </a:t>
            </a:r>
            <a:r>
              <a:rPr sz="900" i="1" spc="-10" dirty="0">
                <a:solidFill>
                  <a:srgbClr val="231F20"/>
                </a:solidFill>
                <a:latin typeface="Calibri"/>
                <a:cs typeface="Calibri"/>
              </a:rPr>
              <a:t>sium</a:t>
            </a:r>
            <a:r>
              <a:rPr sz="900" spc="-10" dirty="0">
                <a:solidFill>
                  <a:srgbClr val="231F20"/>
                </a:solidFill>
                <a:latin typeface="Calibri"/>
                <a:cs typeface="Calibri"/>
              </a:rPr>
              <a:t>,</a:t>
            </a:r>
            <a:r>
              <a:rPr sz="900" spc="-5" dirty="0">
                <a:solidFill>
                  <a:srgbClr val="231F20"/>
                </a:solidFill>
                <a:latin typeface="Calibri"/>
                <a:cs typeface="Calibri"/>
              </a:rPr>
              <a:t> </a:t>
            </a:r>
            <a:r>
              <a:rPr sz="900" spc="-10" dirty="0">
                <a:solidFill>
                  <a:srgbClr val="231F20"/>
                </a:solidFill>
                <a:latin typeface="Calibri"/>
                <a:cs typeface="Calibri"/>
              </a:rPr>
              <a:t>vol.</a:t>
            </a:r>
            <a:r>
              <a:rPr sz="900" dirty="0">
                <a:solidFill>
                  <a:srgbClr val="231F20"/>
                </a:solidFill>
                <a:latin typeface="Calibri"/>
                <a:cs typeface="Calibri"/>
              </a:rPr>
              <a:t> </a:t>
            </a:r>
            <a:r>
              <a:rPr sz="900" spc="-25" dirty="0">
                <a:solidFill>
                  <a:srgbClr val="231F20"/>
                </a:solidFill>
                <a:latin typeface="Calibri"/>
                <a:cs typeface="Calibri"/>
              </a:rPr>
              <a:t>1,</a:t>
            </a:r>
            <a:r>
              <a:rPr sz="900" dirty="0">
                <a:solidFill>
                  <a:srgbClr val="231F20"/>
                </a:solidFill>
                <a:latin typeface="Calibri"/>
                <a:cs typeface="Calibri"/>
              </a:rPr>
              <a:t> </a:t>
            </a:r>
            <a:r>
              <a:rPr sz="900" spc="-15" dirty="0">
                <a:solidFill>
                  <a:srgbClr val="231F20"/>
                </a:solidFill>
                <a:latin typeface="Calibri"/>
                <a:cs typeface="Calibri"/>
              </a:rPr>
              <a:t>pp.</a:t>
            </a:r>
            <a:r>
              <a:rPr sz="900" dirty="0">
                <a:solidFill>
                  <a:srgbClr val="231F20"/>
                </a:solidFill>
                <a:latin typeface="Calibri"/>
                <a:cs typeface="Calibri"/>
              </a:rPr>
              <a:t> </a:t>
            </a:r>
            <a:r>
              <a:rPr sz="900" spc="-25" dirty="0">
                <a:solidFill>
                  <a:srgbClr val="231F20"/>
                </a:solidFill>
                <a:latin typeface="Calibri"/>
                <a:cs typeface="Calibri"/>
              </a:rPr>
              <a:t>525–528,</a:t>
            </a:r>
            <a:r>
              <a:rPr sz="900" dirty="0">
                <a:solidFill>
                  <a:srgbClr val="231F20"/>
                </a:solidFill>
                <a:latin typeface="Calibri"/>
                <a:cs typeface="Calibri"/>
              </a:rPr>
              <a:t> </a:t>
            </a:r>
            <a:r>
              <a:rPr sz="900" spc="-5" dirty="0">
                <a:solidFill>
                  <a:srgbClr val="231F20"/>
                </a:solidFill>
                <a:latin typeface="Calibri"/>
                <a:cs typeface="Calibri"/>
              </a:rPr>
              <a:t>July </a:t>
            </a:r>
            <a:r>
              <a:rPr sz="900" spc="-30" dirty="0">
                <a:solidFill>
                  <a:srgbClr val="231F20"/>
                </a:solidFill>
                <a:latin typeface="Calibri"/>
                <a:cs typeface="Calibri"/>
              </a:rPr>
              <a:t>2003.</a:t>
            </a:r>
            <a:endParaRPr sz="900">
              <a:latin typeface="Calibri"/>
              <a:cs typeface="Calibri"/>
            </a:endParaRPr>
          </a:p>
          <a:p>
            <a:pPr marL="256540" indent="-244475" algn="just">
              <a:lnSpc>
                <a:spcPts val="990"/>
              </a:lnSpc>
              <a:buAutoNum type="arabicPlain" startAt="19"/>
              <a:tabLst>
                <a:tab pos="257175" algn="l"/>
              </a:tabLst>
            </a:pPr>
            <a:r>
              <a:rPr sz="900" dirty="0">
                <a:solidFill>
                  <a:srgbClr val="231F20"/>
                </a:solidFill>
                <a:latin typeface="Calibri"/>
                <a:cs typeface="Calibri"/>
              </a:rPr>
              <a:t>T.</a:t>
            </a:r>
            <a:r>
              <a:rPr sz="900" spc="25" dirty="0">
                <a:solidFill>
                  <a:srgbClr val="231F20"/>
                </a:solidFill>
                <a:latin typeface="Calibri"/>
                <a:cs typeface="Calibri"/>
              </a:rPr>
              <a:t> </a:t>
            </a:r>
            <a:r>
              <a:rPr sz="900" spc="-15" dirty="0">
                <a:solidFill>
                  <a:srgbClr val="231F20"/>
                </a:solidFill>
                <a:latin typeface="Calibri"/>
                <a:cs typeface="Calibri"/>
              </a:rPr>
              <a:t>Sawangsri,</a:t>
            </a:r>
            <a:r>
              <a:rPr sz="900" spc="25" dirty="0">
                <a:solidFill>
                  <a:srgbClr val="231F20"/>
                </a:solidFill>
                <a:latin typeface="Calibri"/>
                <a:cs typeface="Calibri"/>
              </a:rPr>
              <a:t> </a:t>
            </a:r>
            <a:r>
              <a:rPr sz="900" spc="-20" dirty="0">
                <a:solidFill>
                  <a:srgbClr val="231F20"/>
                </a:solidFill>
                <a:latin typeface="Calibri"/>
                <a:cs typeface="Calibri"/>
              </a:rPr>
              <a:t>V.</a:t>
            </a:r>
            <a:r>
              <a:rPr sz="900" spc="25" dirty="0">
                <a:solidFill>
                  <a:srgbClr val="231F20"/>
                </a:solidFill>
                <a:latin typeface="Calibri"/>
                <a:cs typeface="Calibri"/>
              </a:rPr>
              <a:t> </a:t>
            </a:r>
            <a:r>
              <a:rPr sz="900" spc="-10" dirty="0">
                <a:solidFill>
                  <a:srgbClr val="231F20"/>
                </a:solidFill>
                <a:latin typeface="Calibri"/>
                <a:cs typeface="Calibri"/>
              </a:rPr>
              <a:t>Patanavijit,</a:t>
            </a:r>
            <a:r>
              <a:rPr sz="900" spc="25" dirty="0">
                <a:solidFill>
                  <a:srgbClr val="231F20"/>
                </a:solidFill>
                <a:latin typeface="Calibri"/>
                <a:cs typeface="Calibri"/>
              </a:rPr>
              <a:t> </a:t>
            </a:r>
            <a:r>
              <a:rPr sz="900" spc="-10" dirty="0">
                <a:solidFill>
                  <a:srgbClr val="231F20"/>
                </a:solidFill>
                <a:latin typeface="Calibri"/>
                <a:cs typeface="Calibri"/>
              </a:rPr>
              <a:t>and</a:t>
            </a:r>
            <a:r>
              <a:rPr sz="900" spc="25" dirty="0">
                <a:solidFill>
                  <a:srgbClr val="231F20"/>
                </a:solidFill>
                <a:latin typeface="Calibri"/>
                <a:cs typeface="Calibri"/>
              </a:rPr>
              <a:t> </a:t>
            </a:r>
            <a:r>
              <a:rPr sz="900" dirty="0">
                <a:solidFill>
                  <a:srgbClr val="231F20"/>
                </a:solidFill>
                <a:latin typeface="Calibri"/>
                <a:cs typeface="Calibri"/>
              </a:rPr>
              <a:t>S.</a:t>
            </a:r>
            <a:r>
              <a:rPr sz="900" spc="25" dirty="0">
                <a:solidFill>
                  <a:srgbClr val="231F20"/>
                </a:solidFill>
                <a:latin typeface="Calibri"/>
                <a:cs typeface="Calibri"/>
              </a:rPr>
              <a:t> </a:t>
            </a:r>
            <a:r>
              <a:rPr sz="900" dirty="0">
                <a:solidFill>
                  <a:srgbClr val="231F20"/>
                </a:solidFill>
                <a:latin typeface="Calibri"/>
                <a:cs typeface="Calibri"/>
              </a:rPr>
              <a:t>Jitapunkul,</a:t>
            </a:r>
            <a:r>
              <a:rPr sz="900" spc="25" dirty="0">
                <a:solidFill>
                  <a:srgbClr val="231F20"/>
                </a:solidFill>
                <a:latin typeface="Calibri"/>
                <a:cs typeface="Calibri"/>
              </a:rPr>
              <a:t> </a:t>
            </a:r>
            <a:r>
              <a:rPr sz="900" spc="-15" dirty="0">
                <a:solidFill>
                  <a:srgbClr val="231F20"/>
                </a:solidFill>
                <a:latin typeface="Calibri"/>
                <a:cs typeface="Calibri"/>
              </a:rPr>
              <a:t>“Segmentation</a:t>
            </a:r>
            <a:endParaRPr sz="900">
              <a:latin typeface="Calibri"/>
              <a:cs typeface="Calibri"/>
            </a:endParaRPr>
          </a:p>
          <a:p>
            <a:pPr marL="256540" marR="5715" algn="just">
              <a:lnSpc>
                <a:spcPts val="1050"/>
              </a:lnSpc>
              <a:spcBef>
                <a:spcPts val="45"/>
              </a:spcBef>
            </a:pPr>
            <a:r>
              <a:rPr sz="900" spc="-5" dirty="0">
                <a:solidFill>
                  <a:srgbClr val="231F20"/>
                </a:solidFill>
                <a:latin typeface="Calibri"/>
                <a:cs typeface="Calibri"/>
              </a:rPr>
              <a:t>using </a:t>
            </a:r>
            <a:r>
              <a:rPr sz="900" spc="-15" dirty="0">
                <a:solidFill>
                  <a:srgbClr val="231F20"/>
                </a:solidFill>
                <a:latin typeface="Calibri"/>
                <a:cs typeface="Calibri"/>
              </a:rPr>
              <a:t>novel </a:t>
            </a:r>
            <a:r>
              <a:rPr sz="900" spc="5" dirty="0">
                <a:solidFill>
                  <a:srgbClr val="231F20"/>
                </a:solidFill>
                <a:latin typeface="Calibri"/>
                <a:cs typeface="Calibri"/>
              </a:rPr>
              <a:t>skin-color </a:t>
            </a:r>
            <a:r>
              <a:rPr sz="900" spc="-10" dirty="0">
                <a:solidFill>
                  <a:srgbClr val="231F20"/>
                </a:solidFill>
                <a:latin typeface="Calibri"/>
                <a:cs typeface="Calibri"/>
              </a:rPr>
              <a:t>map </a:t>
            </a:r>
            <a:r>
              <a:rPr sz="900" spc="-15" dirty="0">
                <a:solidFill>
                  <a:srgbClr val="231F20"/>
                </a:solidFill>
                <a:latin typeface="Calibri"/>
                <a:cs typeface="Calibri"/>
              </a:rPr>
              <a:t>and </a:t>
            </a:r>
            <a:r>
              <a:rPr sz="900" spc="-5" dirty="0">
                <a:solidFill>
                  <a:srgbClr val="231F20"/>
                </a:solidFill>
                <a:latin typeface="Calibri"/>
                <a:cs typeface="Calibri"/>
              </a:rPr>
              <a:t>morphological </a:t>
            </a:r>
            <a:r>
              <a:rPr sz="900" spc="-25" dirty="0">
                <a:solidFill>
                  <a:srgbClr val="231F20"/>
                </a:solidFill>
                <a:latin typeface="Calibri"/>
                <a:cs typeface="Calibri"/>
              </a:rPr>
              <a:t>technique,” </a:t>
            </a:r>
            <a:r>
              <a:rPr sz="900" spc="15" dirty="0">
                <a:solidFill>
                  <a:srgbClr val="231F20"/>
                </a:solidFill>
                <a:latin typeface="Calibri"/>
                <a:cs typeface="Calibri"/>
              </a:rPr>
              <a:t>in </a:t>
            </a:r>
            <a:r>
              <a:rPr sz="900" spc="20" dirty="0">
                <a:solidFill>
                  <a:srgbClr val="231F20"/>
                </a:solidFill>
                <a:latin typeface="Calibri"/>
                <a:cs typeface="Calibri"/>
              </a:rPr>
              <a:t> </a:t>
            </a:r>
            <a:r>
              <a:rPr sz="900" i="1" spc="-35" dirty="0">
                <a:solidFill>
                  <a:srgbClr val="231F20"/>
                </a:solidFill>
                <a:latin typeface="Calibri"/>
                <a:cs typeface="Calibri"/>
              </a:rPr>
              <a:t>Proceedings </a:t>
            </a:r>
            <a:r>
              <a:rPr sz="900" i="1" spc="-55" dirty="0">
                <a:solidFill>
                  <a:srgbClr val="231F20"/>
                </a:solidFill>
                <a:latin typeface="Calibri"/>
                <a:cs typeface="Calibri"/>
              </a:rPr>
              <a:t>of </a:t>
            </a:r>
            <a:r>
              <a:rPr sz="900" i="1" spc="-45" dirty="0">
                <a:solidFill>
                  <a:srgbClr val="231F20"/>
                </a:solidFill>
                <a:latin typeface="Calibri"/>
                <a:cs typeface="Calibri"/>
              </a:rPr>
              <a:t>the </a:t>
            </a:r>
            <a:r>
              <a:rPr sz="900" i="1" spc="-25" dirty="0">
                <a:solidFill>
                  <a:srgbClr val="231F20"/>
                </a:solidFill>
                <a:latin typeface="Calibri"/>
                <a:cs typeface="Calibri"/>
              </a:rPr>
              <a:t>World </a:t>
            </a:r>
            <a:r>
              <a:rPr sz="900" i="1" spc="-30" dirty="0">
                <a:solidFill>
                  <a:srgbClr val="231F20"/>
                </a:solidFill>
                <a:latin typeface="Calibri"/>
                <a:cs typeface="Calibri"/>
              </a:rPr>
              <a:t>Academy </a:t>
            </a:r>
            <a:r>
              <a:rPr sz="900" i="1" spc="-55" dirty="0">
                <a:solidFill>
                  <a:srgbClr val="231F20"/>
                </a:solidFill>
                <a:latin typeface="Calibri"/>
                <a:cs typeface="Calibri"/>
              </a:rPr>
              <a:t>of </a:t>
            </a:r>
            <a:r>
              <a:rPr sz="900" i="1" spc="-30" dirty="0">
                <a:solidFill>
                  <a:srgbClr val="231F20"/>
                </a:solidFill>
                <a:latin typeface="Calibri"/>
                <a:cs typeface="Calibri"/>
              </a:rPr>
              <a:t>Science, </a:t>
            </a:r>
            <a:r>
              <a:rPr sz="900" i="1" spc="-20" dirty="0">
                <a:solidFill>
                  <a:srgbClr val="231F20"/>
                </a:solidFill>
                <a:latin typeface="Calibri"/>
                <a:cs typeface="Calibri"/>
              </a:rPr>
              <a:t>Engineering and </a:t>
            </a:r>
            <a:r>
              <a:rPr sz="900" i="1" spc="-15" dirty="0">
                <a:solidFill>
                  <a:srgbClr val="231F20"/>
                </a:solidFill>
                <a:latin typeface="Calibri"/>
                <a:cs typeface="Calibri"/>
              </a:rPr>
              <a:t> </a:t>
            </a:r>
            <a:r>
              <a:rPr sz="900" i="1" spc="-30" dirty="0">
                <a:solidFill>
                  <a:srgbClr val="231F20"/>
                </a:solidFill>
                <a:latin typeface="Calibri"/>
                <a:cs typeface="Calibri"/>
              </a:rPr>
              <a:t>Technology</a:t>
            </a:r>
            <a:r>
              <a:rPr sz="900" spc="-30" dirty="0">
                <a:solidFill>
                  <a:srgbClr val="231F20"/>
                </a:solidFill>
                <a:latin typeface="Calibri"/>
                <a:cs typeface="Calibri"/>
              </a:rPr>
              <a:t>,</a:t>
            </a:r>
            <a:r>
              <a:rPr sz="900" spc="-5" dirty="0">
                <a:solidFill>
                  <a:srgbClr val="231F20"/>
                </a:solidFill>
                <a:latin typeface="Calibri"/>
                <a:cs typeface="Calibri"/>
              </a:rPr>
              <a:t> </a:t>
            </a:r>
            <a:r>
              <a:rPr sz="900" spc="-10" dirty="0">
                <a:solidFill>
                  <a:srgbClr val="231F20"/>
                </a:solidFill>
                <a:latin typeface="Calibri"/>
                <a:cs typeface="Calibri"/>
              </a:rPr>
              <a:t>vol.</a:t>
            </a:r>
            <a:r>
              <a:rPr sz="900" dirty="0">
                <a:solidFill>
                  <a:srgbClr val="231F20"/>
                </a:solidFill>
                <a:latin typeface="Calibri"/>
                <a:cs typeface="Calibri"/>
              </a:rPr>
              <a:t> </a:t>
            </a:r>
            <a:r>
              <a:rPr sz="900" spc="-25" dirty="0">
                <a:solidFill>
                  <a:srgbClr val="231F20"/>
                </a:solidFill>
                <a:latin typeface="Calibri"/>
                <a:cs typeface="Calibri"/>
              </a:rPr>
              <a:t>2,</a:t>
            </a:r>
            <a:r>
              <a:rPr sz="900" dirty="0">
                <a:solidFill>
                  <a:srgbClr val="231F20"/>
                </a:solidFill>
                <a:latin typeface="Calibri"/>
                <a:cs typeface="Calibri"/>
              </a:rPr>
              <a:t> </a:t>
            </a:r>
            <a:r>
              <a:rPr sz="900" spc="-10" dirty="0">
                <a:solidFill>
                  <a:srgbClr val="231F20"/>
                </a:solidFill>
                <a:latin typeface="Calibri"/>
                <a:cs typeface="Calibri"/>
              </a:rPr>
              <a:t>January</a:t>
            </a:r>
            <a:r>
              <a:rPr sz="900" dirty="0">
                <a:solidFill>
                  <a:srgbClr val="231F20"/>
                </a:solidFill>
                <a:latin typeface="Calibri"/>
                <a:cs typeface="Calibri"/>
              </a:rPr>
              <a:t> </a:t>
            </a:r>
            <a:r>
              <a:rPr sz="900" spc="-30" dirty="0">
                <a:solidFill>
                  <a:srgbClr val="231F20"/>
                </a:solidFill>
                <a:latin typeface="Calibri"/>
                <a:cs typeface="Calibri"/>
              </a:rPr>
              <a:t>2005.</a:t>
            </a:r>
            <a:endParaRPr sz="900">
              <a:latin typeface="Calibri"/>
              <a:cs typeface="Calibri"/>
            </a:endParaRPr>
          </a:p>
          <a:p>
            <a:pPr marL="256540" indent="-244475">
              <a:lnSpc>
                <a:spcPts val="990"/>
              </a:lnSpc>
              <a:buAutoNum type="arabicPlain" startAt="20"/>
              <a:tabLst>
                <a:tab pos="257175" algn="l"/>
              </a:tabLst>
            </a:pPr>
            <a:r>
              <a:rPr sz="900" spc="5" dirty="0">
                <a:solidFill>
                  <a:srgbClr val="231F20"/>
                </a:solidFill>
                <a:latin typeface="Calibri"/>
                <a:cs typeface="Calibri"/>
              </a:rPr>
              <a:t>M. </a:t>
            </a:r>
            <a:r>
              <a:rPr sz="900" spc="15" dirty="0">
                <a:solidFill>
                  <a:srgbClr val="231F20"/>
                </a:solidFill>
                <a:latin typeface="Calibri"/>
                <a:cs typeface="Calibri"/>
              </a:rPr>
              <a:t>Turk</a:t>
            </a:r>
            <a:r>
              <a:rPr sz="900" spc="5" dirty="0">
                <a:solidFill>
                  <a:srgbClr val="231F20"/>
                </a:solidFill>
                <a:latin typeface="Calibri"/>
                <a:cs typeface="Calibri"/>
              </a:rPr>
              <a:t> </a:t>
            </a:r>
            <a:r>
              <a:rPr sz="900" spc="-10" dirty="0">
                <a:solidFill>
                  <a:srgbClr val="231F20"/>
                </a:solidFill>
                <a:latin typeface="Calibri"/>
                <a:cs typeface="Calibri"/>
              </a:rPr>
              <a:t>and</a:t>
            </a:r>
            <a:r>
              <a:rPr sz="900" spc="5" dirty="0">
                <a:solidFill>
                  <a:srgbClr val="231F20"/>
                </a:solidFill>
                <a:latin typeface="Calibri"/>
                <a:cs typeface="Calibri"/>
              </a:rPr>
              <a:t> </a:t>
            </a:r>
            <a:r>
              <a:rPr sz="900" spc="20" dirty="0">
                <a:solidFill>
                  <a:srgbClr val="231F20"/>
                </a:solidFill>
                <a:latin typeface="Calibri"/>
                <a:cs typeface="Calibri"/>
              </a:rPr>
              <a:t>A.</a:t>
            </a:r>
            <a:r>
              <a:rPr sz="900" spc="5" dirty="0">
                <a:solidFill>
                  <a:srgbClr val="231F20"/>
                </a:solidFill>
                <a:latin typeface="Calibri"/>
                <a:cs typeface="Calibri"/>
              </a:rPr>
              <a:t> </a:t>
            </a:r>
            <a:r>
              <a:rPr sz="900" spc="-15" dirty="0">
                <a:solidFill>
                  <a:srgbClr val="231F20"/>
                </a:solidFill>
                <a:latin typeface="Calibri"/>
                <a:cs typeface="Calibri"/>
              </a:rPr>
              <a:t>Pentland,</a:t>
            </a:r>
            <a:r>
              <a:rPr sz="900" spc="5" dirty="0">
                <a:solidFill>
                  <a:srgbClr val="231F20"/>
                </a:solidFill>
                <a:latin typeface="Calibri"/>
                <a:cs typeface="Calibri"/>
              </a:rPr>
              <a:t> </a:t>
            </a:r>
            <a:r>
              <a:rPr sz="900" spc="-20" dirty="0">
                <a:solidFill>
                  <a:srgbClr val="231F20"/>
                </a:solidFill>
                <a:latin typeface="Calibri"/>
                <a:cs typeface="Calibri"/>
              </a:rPr>
              <a:t>“Face</a:t>
            </a:r>
            <a:r>
              <a:rPr sz="900" spc="10" dirty="0">
                <a:solidFill>
                  <a:srgbClr val="231F20"/>
                </a:solidFill>
                <a:latin typeface="Calibri"/>
                <a:cs typeface="Calibri"/>
              </a:rPr>
              <a:t> </a:t>
            </a:r>
            <a:r>
              <a:rPr sz="900" spc="-5" dirty="0">
                <a:solidFill>
                  <a:srgbClr val="231F20"/>
                </a:solidFill>
                <a:latin typeface="Calibri"/>
                <a:cs typeface="Calibri"/>
              </a:rPr>
              <a:t>recognition</a:t>
            </a:r>
            <a:r>
              <a:rPr sz="900" spc="5" dirty="0">
                <a:solidFill>
                  <a:srgbClr val="231F20"/>
                </a:solidFill>
                <a:latin typeface="Calibri"/>
                <a:cs typeface="Calibri"/>
              </a:rPr>
              <a:t> </a:t>
            </a:r>
            <a:r>
              <a:rPr sz="900" dirty="0">
                <a:solidFill>
                  <a:srgbClr val="231F20"/>
                </a:solidFill>
                <a:latin typeface="Calibri"/>
                <a:cs typeface="Calibri"/>
              </a:rPr>
              <a:t>using</a:t>
            </a:r>
            <a:r>
              <a:rPr sz="900" spc="5" dirty="0">
                <a:solidFill>
                  <a:srgbClr val="231F20"/>
                </a:solidFill>
                <a:latin typeface="Calibri"/>
                <a:cs typeface="Calibri"/>
              </a:rPr>
              <a:t> </a:t>
            </a:r>
            <a:r>
              <a:rPr sz="900" spc="-35" dirty="0">
                <a:solidFill>
                  <a:srgbClr val="231F20"/>
                </a:solidFill>
                <a:latin typeface="Calibri"/>
                <a:cs typeface="Calibri"/>
              </a:rPr>
              <a:t>eigenfaces,”</a:t>
            </a:r>
            <a:endParaRPr sz="900">
              <a:latin typeface="Calibri"/>
              <a:cs typeface="Calibri"/>
            </a:endParaRPr>
          </a:p>
          <a:p>
            <a:pPr marL="256540" marR="5715">
              <a:lnSpc>
                <a:spcPts val="1050"/>
              </a:lnSpc>
              <a:spcBef>
                <a:spcPts val="45"/>
              </a:spcBef>
            </a:pPr>
            <a:r>
              <a:rPr sz="900" spc="20" dirty="0">
                <a:solidFill>
                  <a:srgbClr val="231F20"/>
                </a:solidFill>
                <a:latin typeface="Calibri"/>
                <a:cs typeface="Calibri"/>
              </a:rPr>
              <a:t>in</a:t>
            </a:r>
            <a:r>
              <a:rPr sz="900" spc="30" dirty="0">
                <a:solidFill>
                  <a:srgbClr val="231F20"/>
                </a:solidFill>
                <a:latin typeface="Calibri"/>
                <a:cs typeface="Calibri"/>
              </a:rPr>
              <a:t> </a:t>
            </a:r>
            <a:r>
              <a:rPr sz="900" i="1" spc="-35" dirty="0">
                <a:solidFill>
                  <a:srgbClr val="231F20"/>
                </a:solidFill>
                <a:latin typeface="Calibri"/>
                <a:cs typeface="Calibri"/>
              </a:rPr>
              <a:t>Proceedings</a:t>
            </a:r>
            <a:r>
              <a:rPr sz="900" i="1" spc="30" dirty="0">
                <a:solidFill>
                  <a:srgbClr val="231F20"/>
                </a:solidFill>
                <a:latin typeface="Calibri"/>
                <a:cs typeface="Calibri"/>
              </a:rPr>
              <a:t> </a:t>
            </a:r>
            <a:r>
              <a:rPr sz="900" i="1" spc="-55" dirty="0">
                <a:solidFill>
                  <a:srgbClr val="231F20"/>
                </a:solidFill>
                <a:latin typeface="Calibri"/>
                <a:cs typeface="Calibri"/>
              </a:rPr>
              <a:t>of</a:t>
            </a:r>
            <a:r>
              <a:rPr sz="900" i="1" spc="30" dirty="0">
                <a:solidFill>
                  <a:srgbClr val="231F20"/>
                </a:solidFill>
                <a:latin typeface="Calibri"/>
                <a:cs typeface="Calibri"/>
              </a:rPr>
              <a:t> </a:t>
            </a:r>
            <a:r>
              <a:rPr sz="900" i="1" spc="-45" dirty="0">
                <a:solidFill>
                  <a:srgbClr val="231F20"/>
                </a:solidFill>
                <a:latin typeface="Calibri"/>
                <a:cs typeface="Calibri"/>
              </a:rPr>
              <a:t>the</a:t>
            </a:r>
            <a:r>
              <a:rPr sz="900" i="1" spc="35" dirty="0">
                <a:solidFill>
                  <a:srgbClr val="231F20"/>
                </a:solidFill>
                <a:latin typeface="Calibri"/>
                <a:cs typeface="Calibri"/>
              </a:rPr>
              <a:t> </a:t>
            </a:r>
            <a:r>
              <a:rPr sz="900" i="1" spc="50" dirty="0">
                <a:solidFill>
                  <a:srgbClr val="231F20"/>
                </a:solidFill>
                <a:latin typeface="Calibri"/>
                <a:cs typeface="Calibri"/>
              </a:rPr>
              <a:t>IEEE</a:t>
            </a:r>
            <a:r>
              <a:rPr sz="900" i="1" spc="30" dirty="0">
                <a:solidFill>
                  <a:srgbClr val="231F20"/>
                </a:solidFill>
                <a:latin typeface="Calibri"/>
                <a:cs typeface="Calibri"/>
              </a:rPr>
              <a:t> </a:t>
            </a:r>
            <a:r>
              <a:rPr sz="900" i="1" spc="-35" dirty="0">
                <a:solidFill>
                  <a:srgbClr val="231F20"/>
                </a:solidFill>
                <a:latin typeface="Calibri"/>
                <a:cs typeface="Calibri"/>
              </a:rPr>
              <a:t>Conference</a:t>
            </a:r>
            <a:r>
              <a:rPr sz="900" i="1" spc="30" dirty="0">
                <a:solidFill>
                  <a:srgbClr val="231F20"/>
                </a:solidFill>
                <a:latin typeface="Calibri"/>
                <a:cs typeface="Calibri"/>
              </a:rPr>
              <a:t> </a:t>
            </a:r>
            <a:r>
              <a:rPr sz="900" i="1" spc="-30" dirty="0">
                <a:solidFill>
                  <a:srgbClr val="231F20"/>
                </a:solidFill>
                <a:latin typeface="Calibri"/>
                <a:cs typeface="Calibri"/>
              </a:rPr>
              <a:t>on</a:t>
            </a:r>
            <a:r>
              <a:rPr sz="900" i="1" spc="30" dirty="0">
                <a:solidFill>
                  <a:srgbClr val="231F20"/>
                </a:solidFill>
                <a:latin typeface="Calibri"/>
                <a:cs typeface="Calibri"/>
              </a:rPr>
              <a:t> </a:t>
            </a:r>
            <a:r>
              <a:rPr sz="900" i="1" spc="-15" dirty="0">
                <a:solidFill>
                  <a:srgbClr val="231F20"/>
                </a:solidFill>
                <a:latin typeface="Calibri"/>
                <a:cs typeface="Calibri"/>
              </a:rPr>
              <a:t>Computer</a:t>
            </a:r>
            <a:r>
              <a:rPr sz="900" i="1" spc="35" dirty="0">
                <a:solidFill>
                  <a:srgbClr val="231F20"/>
                </a:solidFill>
                <a:latin typeface="Calibri"/>
                <a:cs typeface="Calibri"/>
              </a:rPr>
              <a:t> </a:t>
            </a:r>
            <a:r>
              <a:rPr sz="900" i="1" dirty="0">
                <a:solidFill>
                  <a:srgbClr val="231F20"/>
                </a:solidFill>
                <a:latin typeface="Calibri"/>
                <a:cs typeface="Calibri"/>
              </a:rPr>
              <a:t>Vision</a:t>
            </a:r>
            <a:r>
              <a:rPr sz="900" i="1" spc="30" dirty="0">
                <a:solidFill>
                  <a:srgbClr val="231F20"/>
                </a:solidFill>
                <a:latin typeface="Calibri"/>
                <a:cs typeface="Calibri"/>
              </a:rPr>
              <a:t> </a:t>
            </a:r>
            <a:r>
              <a:rPr sz="900" i="1" spc="-20" dirty="0">
                <a:solidFill>
                  <a:srgbClr val="231F20"/>
                </a:solidFill>
                <a:latin typeface="Calibri"/>
                <a:cs typeface="Calibri"/>
              </a:rPr>
              <a:t>and </a:t>
            </a:r>
            <a:r>
              <a:rPr sz="900" i="1" spc="-190" dirty="0">
                <a:solidFill>
                  <a:srgbClr val="231F20"/>
                </a:solidFill>
                <a:latin typeface="Calibri"/>
                <a:cs typeface="Calibri"/>
              </a:rPr>
              <a:t> </a:t>
            </a:r>
            <a:r>
              <a:rPr sz="900" i="1" spc="-30" dirty="0">
                <a:solidFill>
                  <a:srgbClr val="231F20"/>
                </a:solidFill>
                <a:latin typeface="Calibri"/>
                <a:cs typeface="Calibri"/>
              </a:rPr>
              <a:t>Pattern</a:t>
            </a:r>
            <a:r>
              <a:rPr sz="900" i="1" spc="-5" dirty="0">
                <a:solidFill>
                  <a:srgbClr val="231F20"/>
                </a:solidFill>
                <a:latin typeface="Calibri"/>
                <a:cs typeface="Calibri"/>
              </a:rPr>
              <a:t> </a:t>
            </a:r>
            <a:r>
              <a:rPr sz="900" i="1" spc="-25" dirty="0">
                <a:solidFill>
                  <a:srgbClr val="231F20"/>
                </a:solidFill>
                <a:latin typeface="Calibri"/>
                <a:cs typeface="Calibri"/>
              </a:rPr>
              <a:t>Recognition</a:t>
            </a:r>
            <a:r>
              <a:rPr sz="900" spc="-25" dirty="0">
                <a:solidFill>
                  <a:srgbClr val="231F20"/>
                </a:solidFill>
                <a:latin typeface="Calibri"/>
                <a:cs typeface="Calibri"/>
              </a:rPr>
              <a:t>,</a:t>
            </a:r>
            <a:r>
              <a:rPr sz="900" dirty="0">
                <a:solidFill>
                  <a:srgbClr val="231F20"/>
                </a:solidFill>
                <a:latin typeface="Calibri"/>
                <a:cs typeface="Calibri"/>
              </a:rPr>
              <a:t> </a:t>
            </a:r>
            <a:r>
              <a:rPr sz="900" spc="-15" dirty="0">
                <a:solidFill>
                  <a:srgbClr val="231F20"/>
                </a:solidFill>
                <a:latin typeface="Calibri"/>
                <a:cs typeface="Calibri"/>
              </a:rPr>
              <a:t>pp.</a:t>
            </a:r>
            <a:r>
              <a:rPr sz="900" dirty="0">
                <a:solidFill>
                  <a:srgbClr val="231F20"/>
                </a:solidFill>
                <a:latin typeface="Calibri"/>
                <a:cs typeface="Calibri"/>
              </a:rPr>
              <a:t> </a:t>
            </a:r>
            <a:r>
              <a:rPr sz="900" spc="-25" dirty="0">
                <a:solidFill>
                  <a:srgbClr val="231F20"/>
                </a:solidFill>
                <a:latin typeface="Calibri"/>
                <a:cs typeface="Calibri"/>
              </a:rPr>
              <a:t>586–591,</a:t>
            </a:r>
            <a:r>
              <a:rPr sz="900" dirty="0">
                <a:solidFill>
                  <a:srgbClr val="231F20"/>
                </a:solidFill>
                <a:latin typeface="Calibri"/>
                <a:cs typeface="Calibri"/>
              </a:rPr>
              <a:t> </a:t>
            </a:r>
            <a:r>
              <a:rPr sz="900" spc="-30" dirty="0">
                <a:solidFill>
                  <a:srgbClr val="231F20"/>
                </a:solidFill>
                <a:latin typeface="Calibri"/>
                <a:cs typeface="Calibri"/>
              </a:rPr>
              <a:t>1991.</a:t>
            </a:r>
            <a:endParaRPr sz="900">
              <a:latin typeface="Calibri"/>
              <a:cs typeface="Calibri"/>
            </a:endParaRPr>
          </a:p>
          <a:p>
            <a:pPr marL="256540" indent="-244475">
              <a:lnSpc>
                <a:spcPts val="994"/>
              </a:lnSpc>
              <a:buAutoNum type="arabicPlain" startAt="21"/>
              <a:tabLst>
                <a:tab pos="257175" algn="l"/>
              </a:tabLst>
            </a:pPr>
            <a:r>
              <a:rPr sz="900" dirty="0">
                <a:solidFill>
                  <a:srgbClr val="231F20"/>
                </a:solidFill>
                <a:latin typeface="Calibri"/>
                <a:cs typeface="Calibri"/>
              </a:rPr>
              <a:t>B.</a:t>
            </a:r>
            <a:r>
              <a:rPr sz="900" spc="175" dirty="0">
                <a:solidFill>
                  <a:srgbClr val="231F20"/>
                </a:solidFill>
                <a:latin typeface="Calibri"/>
                <a:cs typeface="Calibri"/>
              </a:rPr>
              <a:t> </a:t>
            </a:r>
            <a:r>
              <a:rPr sz="900" spc="20" dirty="0">
                <a:solidFill>
                  <a:srgbClr val="231F20"/>
                </a:solidFill>
                <a:latin typeface="Calibri"/>
                <a:cs typeface="Calibri"/>
              </a:rPr>
              <a:t>A.</a:t>
            </a:r>
            <a:r>
              <a:rPr sz="900" spc="175" dirty="0">
                <a:solidFill>
                  <a:srgbClr val="231F20"/>
                </a:solidFill>
                <a:latin typeface="Calibri"/>
                <a:cs typeface="Calibri"/>
              </a:rPr>
              <a:t> </a:t>
            </a:r>
            <a:r>
              <a:rPr sz="900" spc="-5" dirty="0">
                <a:solidFill>
                  <a:srgbClr val="231F20"/>
                </a:solidFill>
                <a:latin typeface="Calibri"/>
                <a:cs typeface="Calibri"/>
              </a:rPr>
              <a:t>Draper,</a:t>
            </a:r>
            <a:r>
              <a:rPr sz="900" spc="180" dirty="0">
                <a:solidFill>
                  <a:srgbClr val="231F20"/>
                </a:solidFill>
                <a:latin typeface="Calibri"/>
                <a:cs typeface="Calibri"/>
              </a:rPr>
              <a:t> </a:t>
            </a:r>
            <a:r>
              <a:rPr sz="900" spc="50" dirty="0">
                <a:solidFill>
                  <a:srgbClr val="231F20"/>
                </a:solidFill>
                <a:latin typeface="Calibri"/>
                <a:cs typeface="Calibri"/>
              </a:rPr>
              <a:t>K.</a:t>
            </a:r>
            <a:r>
              <a:rPr sz="900" spc="175" dirty="0">
                <a:solidFill>
                  <a:srgbClr val="231F20"/>
                </a:solidFill>
                <a:latin typeface="Calibri"/>
                <a:cs typeface="Calibri"/>
              </a:rPr>
              <a:t> </a:t>
            </a:r>
            <a:r>
              <a:rPr sz="900" spc="-15" dirty="0">
                <a:solidFill>
                  <a:srgbClr val="231F20"/>
                </a:solidFill>
                <a:latin typeface="Calibri"/>
                <a:cs typeface="Calibri"/>
              </a:rPr>
              <a:t>Baek,</a:t>
            </a:r>
            <a:r>
              <a:rPr sz="900" spc="180" dirty="0">
                <a:solidFill>
                  <a:srgbClr val="231F20"/>
                </a:solidFill>
                <a:latin typeface="Calibri"/>
                <a:cs typeface="Calibri"/>
              </a:rPr>
              <a:t> </a:t>
            </a:r>
            <a:r>
              <a:rPr sz="900" spc="5" dirty="0">
                <a:solidFill>
                  <a:srgbClr val="231F20"/>
                </a:solidFill>
                <a:latin typeface="Calibri"/>
                <a:cs typeface="Calibri"/>
              </a:rPr>
              <a:t>M.</a:t>
            </a:r>
            <a:r>
              <a:rPr sz="900" spc="175" dirty="0">
                <a:solidFill>
                  <a:srgbClr val="231F20"/>
                </a:solidFill>
                <a:latin typeface="Calibri"/>
                <a:cs typeface="Calibri"/>
              </a:rPr>
              <a:t> </a:t>
            </a:r>
            <a:r>
              <a:rPr sz="900" dirty="0">
                <a:solidFill>
                  <a:srgbClr val="231F20"/>
                </a:solidFill>
                <a:latin typeface="Calibri"/>
                <a:cs typeface="Calibri"/>
              </a:rPr>
              <a:t>S.</a:t>
            </a:r>
            <a:r>
              <a:rPr sz="900" spc="180" dirty="0">
                <a:solidFill>
                  <a:srgbClr val="231F20"/>
                </a:solidFill>
                <a:latin typeface="Calibri"/>
                <a:cs typeface="Calibri"/>
              </a:rPr>
              <a:t> </a:t>
            </a:r>
            <a:r>
              <a:rPr sz="900" spc="-15" dirty="0">
                <a:solidFill>
                  <a:srgbClr val="231F20"/>
                </a:solidFill>
                <a:latin typeface="Calibri"/>
                <a:cs typeface="Calibri"/>
              </a:rPr>
              <a:t>Bartlett,</a:t>
            </a:r>
            <a:r>
              <a:rPr sz="900" spc="175" dirty="0">
                <a:solidFill>
                  <a:srgbClr val="231F20"/>
                </a:solidFill>
                <a:latin typeface="Calibri"/>
                <a:cs typeface="Calibri"/>
              </a:rPr>
              <a:t> </a:t>
            </a:r>
            <a:r>
              <a:rPr sz="900" spc="-10" dirty="0">
                <a:solidFill>
                  <a:srgbClr val="231F20"/>
                </a:solidFill>
                <a:latin typeface="Calibri"/>
                <a:cs typeface="Calibri"/>
              </a:rPr>
              <a:t>and</a:t>
            </a:r>
            <a:r>
              <a:rPr sz="900" spc="175" dirty="0">
                <a:solidFill>
                  <a:srgbClr val="231F20"/>
                </a:solidFill>
                <a:latin typeface="Calibri"/>
                <a:cs typeface="Calibri"/>
              </a:rPr>
              <a:t> </a:t>
            </a:r>
            <a:r>
              <a:rPr sz="900" spc="-20" dirty="0">
                <a:solidFill>
                  <a:srgbClr val="231F20"/>
                </a:solidFill>
                <a:latin typeface="Calibri"/>
                <a:cs typeface="Calibri"/>
              </a:rPr>
              <a:t>J.</a:t>
            </a:r>
            <a:r>
              <a:rPr sz="900" spc="180" dirty="0">
                <a:solidFill>
                  <a:srgbClr val="231F20"/>
                </a:solidFill>
                <a:latin typeface="Calibri"/>
                <a:cs typeface="Calibri"/>
              </a:rPr>
              <a:t> </a:t>
            </a:r>
            <a:r>
              <a:rPr sz="900" spc="25" dirty="0">
                <a:solidFill>
                  <a:srgbClr val="231F20"/>
                </a:solidFill>
                <a:latin typeface="Calibri"/>
                <a:cs typeface="Calibri"/>
              </a:rPr>
              <a:t>R.</a:t>
            </a:r>
            <a:r>
              <a:rPr sz="900" spc="175" dirty="0">
                <a:solidFill>
                  <a:srgbClr val="231F20"/>
                </a:solidFill>
                <a:latin typeface="Calibri"/>
                <a:cs typeface="Calibri"/>
              </a:rPr>
              <a:t> </a:t>
            </a:r>
            <a:r>
              <a:rPr sz="900" spc="-20" dirty="0">
                <a:solidFill>
                  <a:srgbClr val="231F20"/>
                </a:solidFill>
                <a:latin typeface="Calibri"/>
                <a:cs typeface="Calibri"/>
              </a:rPr>
              <a:t>Beveridge,</a:t>
            </a:r>
            <a:endParaRPr sz="900">
              <a:latin typeface="Calibri"/>
              <a:cs typeface="Calibri"/>
            </a:endParaRPr>
          </a:p>
          <a:p>
            <a:pPr marL="256540" marR="5715">
              <a:lnSpc>
                <a:spcPts val="1050"/>
              </a:lnSpc>
              <a:spcBef>
                <a:spcPts val="40"/>
              </a:spcBef>
            </a:pPr>
            <a:r>
              <a:rPr sz="900" dirty="0">
                <a:solidFill>
                  <a:srgbClr val="231F20"/>
                </a:solidFill>
                <a:latin typeface="Calibri"/>
                <a:cs typeface="Calibri"/>
              </a:rPr>
              <a:t>“Recognizing </a:t>
            </a:r>
            <a:r>
              <a:rPr sz="900" spc="-40" dirty="0">
                <a:solidFill>
                  <a:srgbClr val="231F20"/>
                </a:solidFill>
                <a:latin typeface="Calibri"/>
                <a:cs typeface="Calibri"/>
              </a:rPr>
              <a:t>faces</a:t>
            </a:r>
            <a:r>
              <a:rPr sz="900" spc="-35" dirty="0">
                <a:solidFill>
                  <a:srgbClr val="231F20"/>
                </a:solidFill>
                <a:latin typeface="Calibri"/>
                <a:cs typeface="Calibri"/>
              </a:rPr>
              <a:t> </a:t>
            </a:r>
            <a:r>
              <a:rPr sz="900" spc="-5" dirty="0">
                <a:solidFill>
                  <a:srgbClr val="231F20"/>
                </a:solidFill>
                <a:latin typeface="Calibri"/>
                <a:cs typeface="Calibri"/>
              </a:rPr>
              <a:t>with </a:t>
            </a:r>
            <a:r>
              <a:rPr sz="900" spc="65" dirty="0">
                <a:solidFill>
                  <a:srgbClr val="231F20"/>
                </a:solidFill>
                <a:latin typeface="Calibri"/>
                <a:cs typeface="Calibri"/>
              </a:rPr>
              <a:t>PCA </a:t>
            </a:r>
            <a:r>
              <a:rPr sz="900" spc="-10" dirty="0">
                <a:solidFill>
                  <a:srgbClr val="231F20"/>
                </a:solidFill>
                <a:latin typeface="Calibri"/>
                <a:cs typeface="Calibri"/>
              </a:rPr>
              <a:t>and </a:t>
            </a:r>
            <a:r>
              <a:rPr sz="900" spc="25" dirty="0">
                <a:solidFill>
                  <a:srgbClr val="231F20"/>
                </a:solidFill>
                <a:latin typeface="Calibri"/>
                <a:cs typeface="Calibri"/>
              </a:rPr>
              <a:t>ICA,” </a:t>
            </a:r>
            <a:r>
              <a:rPr sz="900" i="1" spc="-20" dirty="0">
                <a:solidFill>
                  <a:srgbClr val="231F20"/>
                </a:solidFill>
                <a:latin typeface="Calibri"/>
                <a:cs typeface="Calibri"/>
              </a:rPr>
              <a:t>Computer</a:t>
            </a:r>
            <a:r>
              <a:rPr sz="900" i="1" spc="-15" dirty="0">
                <a:solidFill>
                  <a:srgbClr val="231F20"/>
                </a:solidFill>
                <a:latin typeface="Calibri"/>
                <a:cs typeface="Calibri"/>
              </a:rPr>
              <a:t> </a:t>
            </a:r>
            <a:r>
              <a:rPr sz="900" i="1" spc="-5" dirty="0">
                <a:solidFill>
                  <a:srgbClr val="231F20"/>
                </a:solidFill>
                <a:latin typeface="Calibri"/>
                <a:cs typeface="Calibri"/>
              </a:rPr>
              <a:t>Vision </a:t>
            </a:r>
            <a:r>
              <a:rPr sz="900" i="1" spc="-25" dirty="0">
                <a:solidFill>
                  <a:srgbClr val="231F20"/>
                </a:solidFill>
                <a:latin typeface="Calibri"/>
                <a:cs typeface="Calibri"/>
              </a:rPr>
              <a:t>and </a:t>
            </a:r>
            <a:r>
              <a:rPr sz="900" i="1" spc="-190" dirty="0">
                <a:solidFill>
                  <a:srgbClr val="231F20"/>
                </a:solidFill>
                <a:latin typeface="Calibri"/>
                <a:cs typeface="Calibri"/>
              </a:rPr>
              <a:t> </a:t>
            </a:r>
            <a:r>
              <a:rPr sz="900" i="1" spc="-40" dirty="0">
                <a:solidFill>
                  <a:srgbClr val="231F20"/>
                </a:solidFill>
                <a:latin typeface="Calibri"/>
                <a:cs typeface="Calibri"/>
              </a:rPr>
              <a:t>Image</a:t>
            </a:r>
            <a:r>
              <a:rPr sz="900" i="1" dirty="0">
                <a:solidFill>
                  <a:srgbClr val="231F20"/>
                </a:solidFill>
                <a:latin typeface="Calibri"/>
                <a:cs typeface="Calibri"/>
              </a:rPr>
              <a:t> </a:t>
            </a:r>
            <a:r>
              <a:rPr sz="900" i="1" spc="-25" dirty="0">
                <a:solidFill>
                  <a:srgbClr val="231F20"/>
                </a:solidFill>
                <a:latin typeface="Calibri"/>
                <a:cs typeface="Calibri"/>
              </a:rPr>
              <a:t>Understanding</a:t>
            </a:r>
            <a:r>
              <a:rPr sz="900" spc="-25" dirty="0">
                <a:solidFill>
                  <a:srgbClr val="231F20"/>
                </a:solidFill>
                <a:latin typeface="Calibri"/>
                <a:cs typeface="Calibri"/>
              </a:rPr>
              <a:t>,</a:t>
            </a:r>
            <a:r>
              <a:rPr sz="900" dirty="0">
                <a:solidFill>
                  <a:srgbClr val="231F20"/>
                </a:solidFill>
                <a:latin typeface="Calibri"/>
                <a:cs typeface="Calibri"/>
              </a:rPr>
              <a:t> </a:t>
            </a:r>
            <a:r>
              <a:rPr sz="900" spc="-10" dirty="0">
                <a:solidFill>
                  <a:srgbClr val="231F20"/>
                </a:solidFill>
                <a:latin typeface="Calibri"/>
                <a:cs typeface="Calibri"/>
              </a:rPr>
              <a:t>vol.</a:t>
            </a:r>
            <a:r>
              <a:rPr sz="900" dirty="0">
                <a:solidFill>
                  <a:srgbClr val="231F20"/>
                </a:solidFill>
                <a:latin typeface="Calibri"/>
                <a:cs typeface="Calibri"/>
              </a:rPr>
              <a:t> </a:t>
            </a:r>
            <a:r>
              <a:rPr sz="900" spc="-25" dirty="0">
                <a:solidFill>
                  <a:srgbClr val="231F20"/>
                </a:solidFill>
                <a:latin typeface="Calibri"/>
                <a:cs typeface="Calibri"/>
              </a:rPr>
              <a:t>91,</a:t>
            </a:r>
            <a:r>
              <a:rPr sz="900" dirty="0">
                <a:solidFill>
                  <a:srgbClr val="231F20"/>
                </a:solidFill>
                <a:latin typeface="Calibri"/>
                <a:cs typeface="Calibri"/>
              </a:rPr>
              <a:t> </a:t>
            </a:r>
            <a:r>
              <a:rPr sz="900" spc="-15" dirty="0">
                <a:solidFill>
                  <a:srgbClr val="231F20"/>
                </a:solidFill>
                <a:latin typeface="Calibri"/>
                <a:cs typeface="Calibri"/>
              </a:rPr>
              <a:t>no.</a:t>
            </a:r>
            <a:r>
              <a:rPr sz="900" dirty="0">
                <a:solidFill>
                  <a:srgbClr val="231F20"/>
                </a:solidFill>
                <a:latin typeface="Calibri"/>
                <a:cs typeface="Calibri"/>
              </a:rPr>
              <a:t> </a:t>
            </a:r>
            <a:r>
              <a:rPr sz="900" spc="-10" dirty="0">
                <a:solidFill>
                  <a:srgbClr val="231F20"/>
                </a:solidFill>
                <a:latin typeface="Calibri"/>
                <a:cs typeface="Calibri"/>
              </a:rPr>
              <a:t>1-2,</a:t>
            </a:r>
            <a:r>
              <a:rPr sz="900" dirty="0">
                <a:solidFill>
                  <a:srgbClr val="231F20"/>
                </a:solidFill>
                <a:latin typeface="Calibri"/>
                <a:cs typeface="Calibri"/>
              </a:rPr>
              <a:t> </a:t>
            </a:r>
            <a:r>
              <a:rPr sz="900" spc="-15" dirty="0">
                <a:solidFill>
                  <a:srgbClr val="231F20"/>
                </a:solidFill>
                <a:latin typeface="Calibri"/>
                <a:cs typeface="Calibri"/>
              </a:rPr>
              <a:t>pp.</a:t>
            </a:r>
            <a:r>
              <a:rPr sz="900" dirty="0">
                <a:solidFill>
                  <a:srgbClr val="231F20"/>
                </a:solidFill>
                <a:latin typeface="Calibri"/>
                <a:cs typeface="Calibri"/>
              </a:rPr>
              <a:t> </a:t>
            </a:r>
            <a:r>
              <a:rPr sz="900" spc="-25" dirty="0">
                <a:solidFill>
                  <a:srgbClr val="231F20"/>
                </a:solidFill>
                <a:latin typeface="Calibri"/>
                <a:cs typeface="Calibri"/>
              </a:rPr>
              <a:t>115–137,</a:t>
            </a:r>
            <a:r>
              <a:rPr sz="900" dirty="0">
                <a:solidFill>
                  <a:srgbClr val="231F20"/>
                </a:solidFill>
                <a:latin typeface="Calibri"/>
                <a:cs typeface="Calibri"/>
              </a:rPr>
              <a:t> </a:t>
            </a:r>
            <a:r>
              <a:rPr sz="900" spc="-30" dirty="0">
                <a:solidFill>
                  <a:srgbClr val="231F20"/>
                </a:solidFill>
                <a:latin typeface="Calibri"/>
                <a:cs typeface="Calibri"/>
              </a:rPr>
              <a:t>2003.</a:t>
            </a:r>
            <a:endParaRPr sz="900">
              <a:latin typeface="Calibri"/>
              <a:cs typeface="Calibri"/>
            </a:endParaRPr>
          </a:p>
          <a:p>
            <a:pPr marL="256540" indent="-244475">
              <a:lnSpc>
                <a:spcPts val="994"/>
              </a:lnSpc>
              <a:buAutoNum type="arabicPlain" startAt="22"/>
              <a:tabLst>
                <a:tab pos="257175" algn="l"/>
              </a:tabLst>
            </a:pPr>
            <a:r>
              <a:rPr sz="900" spc="5" dirty="0">
                <a:solidFill>
                  <a:srgbClr val="231F20"/>
                </a:solidFill>
                <a:latin typeface="Calibri"/>
                <a:cs typeface="Calibri"/>
              </a:rPr>
              <a:t>M.</a:t>
            </a:r>
            <a:r>
              <a:rPr sz="900" spc="-5" dirty="0">
                <a:solidFill>
                  <a:srgbClr val="231F20"/>
                </a:solidFill>
                <a:latin typeface="Calibri"/>
                <a:cs typeface="Calibri"/>
              </a:rPr>
              <a:t> </a:t>
            </a:r>
            <a:r>
              <a:rPr sz="900" dirty="0">
                <a:solidFill>
                  <a:srgbClr val="231F20"/>
                </a:solidFill>
                <a:latin typeface="Calibri"/>
                <a:cs typeface="Calibri"/>
              </a:rPr>
              <a:t>S. </a:t>
            </a:r>
            <a:r>
              <a:rPr sz="900" spc="-15" dirty="0">
                <a:solidFill>
                  <a:srgbClr val="231F20"/>
                </a:solidFill>
                <a:latin typeface="Calibri"/>
                <a:cs typeface="Calibri"/>
              </a:rPr>
              <a:t>Bartlett,</a:t>
            </a:r>
            <a:r>
              <a:rPr sz="900" spc="-5" dirty="0">
                <a:solidFill>
                  <a:srgbClr val="231F20"/>
                </a:solidFill>
                <a:latin typeface="Calibri"/>
                <a:cs typeface="Calibri"/>
              </a:rPr>
              <a:t> </a:t>
            </a:r>
            <a:r>
              <a:rPr sz="900" spc="-20" dirty="0">
                <a:solidFill>
                  <a:srgbClr val="231F20"/>
                </a:solidFill>
                <a:latin typeface="Calibri"/>
                <a:cs typeface="Calibri"/>
              </a:rPr>
              <a:t>J.</a:t>
            </a:r>
            <a:r>
              <a:rPr sz="900" dirty="0">
                <a:solidFill>
                  <a:srgbClr val="231F20"/>
                </a:solidFill>
                <a:latin typeface="Calibri"/>
                <a:cs typeface="Calibri"/>
              </a:rPr>
              <a:t> </a:t>
            </a:r>
            <a:r>
              <a:rPr sz="900" spc="25" dirty="0">
                <a:solidFill>
                  <a:srgbClr val="231F20"/>
                </a:solidFill>
                <a:latin typeface="Calibri"/>
                <a:cs typeface="Calibri"/>
              </a:rPr>
              <a:t>R.</a:t>
            </a:r>
            <a:r>
              <a:rPr sz="900" spc="-5" dirty="0">
                <a:solidFill>
                  <a:srgbClr val="231F20"/>
                </a:solidFill>
                <a:latin typeface="Calibri"/>
                <a:cs typeface="Calibri"/>
              </a:rPr>
              <a:t> </a:t>
            </a:r>
            <a:r>
              <a:rPr sz="900" spc="-15" dirty="0">
                <a:solidFill>
                  <a:srgbClr val="231F20"/>
                </a:solidFill>
                <a:latin typeface="Calibri"/>
                <a:cs typeface="Calibri"/>
              </a:rPr>
              <a:t>Movellan,</a:t>
            </a:r>
            <a:r>
              <a:rPr sz="900" dirty="0">
                <a:solidFill>
                  <a:srgbClr val="231F20"/>
                </a:solidFill>
                <a:latin typeface="Calibri"/>
                <a:cs typeface="Calibri"/>
              </a:rPr>
              <a:t> </a:t>
            </a:r>
            <a:r>
              <a:rPr sz="900" spc="-10" dirty="0">
                <a:solidFill>
                  <a:srgbClr val="231F20"/>
                </a:solidFill>
                <a:latin typeface="Calibri"/>
                <a:cs typeface="Calibri"/>
              </a:rPr>
              <a:t>and</a:t>
            </a:r>
            <a:r>
              <a:rPr sz="900" spc="-5" dirty="0">
                <a:solidFill>
                  <a:srgbClr val="231F20"/>
                </a:solidFill>
                <a:latin typeface="Calibri"/>
                <a:cs typeface="Calibri"/>
              </a:rPr>
              <a:t> </a:t>
            </a:r>
            <a:r>
              <a:rPr sz="900" dirty="0">
                <a:solidFill>
                  <a:srgbClr val="231F20"/>
                </a:solidFill>
                <a:latin typeface="Calibri"/>
                <a:cs typeface="Calibri"/>
              </a:rPr>
              <a:t>T. </a:t>
            </a:r>
            <a:r>
              <a:rPr sz="900" spc="-20" dirty="0">
                <a:solidFill>
                  <a:srgbClr val="231F20"/>
                </a:solidFill>
                <a:latin typeface="Calibri"/>
                <a:cs typeface="Calibri"/>
              </a:rPr>
              <a:t>J.</a:t>
            </a:r>
            <a:r>
              <a:rPr sz="900" spc="-5" dirty="0">
                <a:solidFill>
                  <a:srgbClr val="231F20"/>
                </a:solidFill>
                <a:latin typeface="Calibri"/>
                <a:cs typeface="Calibri"/>
              </a:rPr>
              <a:t> </a:t>
            </a:r>
            <a:r>
              <a:rPr sz="900" spc="-10" dirty="0">
                <a:solidFill>
                  <a:srgbClr val="231F20"/>
                </a:solidFill>
                <a:latin typeface="Calibri"/>
                <a:cs typeface="Calibri"/>
              </a:rPr>
              <a:t>Sejnowski,</a:t>
            </a:r>
            <a:r>
              <a:rPr sz="900" dirty="0">
                <a:solidFill>
                  <a:srgbClr val="231F20"/>
                </a:solidFill>
                <a:latin typeface="Calibri"/>
                <a:cs typeface="Calibri"/>
              </a:rPr>
              <a:t> </a:t>
            </a:r>
            <a:r>
              <a:rPr sz="900" spc="-20" dirty="0">
                <a:solidFill>
                  <a:srgbClr val="231F20"/>
                </a:solidFill>
                <a:latin typeface="Calibri"/>
                <a:cs typeface="Calibri"/>
              </a:rPr>
              <a:t>“Face</a:t>
            </a:r>
            <a:r>
              <a:rPr sz="900" spc="-5" dirty="0">
                <a:solidFill>
                  <a:srgbClr val="231F20"/>
                </a:solidFill>
                <a:latin typeface="Calibri"/>
                <a:cs typeface="Calibri"/>
              </a:rPr>
              <a:t> </a:t>
            </a:r>
            <a:r>
              <a:rPr sz="900" spc="-15" dirty="0">
                <a:solidFill>
                  <a:srgbClr val="231F20"/>
                </a:solidFill>
                <a:latin typeface="Calibri"/>
                <a:cs typeface="Calibri"/>
              </a:rPr>
              <a:t>recog-</a:t>
            </a:r>
            <a:endParaRPr sz="900">
              <a:latin typeface="Calibri"/>
              <a:cs typeface="Calibri"/>
            </a:endParaRPr>
          </a:p>
          <a:p>
            <a:pPr marL="256540" marR="5080">
              <a:lnSpc>
                <a:spcPts val="1050"/>
              </a:lnSpc>
              <a:spcBef>
                <a:spcPts val="45"/>
              </a:spcBef>
            </a:pPr>
            <a:r>
              <a:rPr sz="900" dirty="0">
                <a:solidFill>
                  <a:srgbClr val="231F20"/>
                </a:solidFill>
                <a:latin typeface="Calibri"/>
                <a:cs typeface="Calibri"/>
              </a:rPr>
              <a:t>nitio</a:t>
            </a:r>
            <a:r>
              <a:rPr sz="900" spc="10" dirty="0">
                <a:solidFill>
                  <a:srgbClr val="231F20"/>
                </a:solidFill>
                <a:latin typeface="Calibri"/>
                <a:cs typeface="Calibri"/>
              </a:rPr>
              <a:t>n</a:t>
            </a:r>
            <a:r>
              <a:rPr sz="900" spc="-40" dirty="0">
                <a:solidFill>
                  <a:srgbClr val="231F20"/>
                </a:solidFill>
                <a:latin typeface="Calibri"/>
                <a:cs typeface="Calibri"/>
              </a:rPr>
              <a:t> </a:t>
            </a:r>
            <a:r>
              <a:rPr sz="900" spc="-25" dirty="0">
                <a:solidFill>
                  <a:srgbClr val="231F20"/>
                </a:solidFill>
                <a:latin typeface="Calibri"/>
                <a:cs typeface="Calibri"/>
              </a:rPr>
              <a:t>b</a:t>
            </a:r>
            <a:r>
              <a:rPr sz="900" spc="-10" dirty="0">
                <a:solidFill>
                  <a:srgbClr val="231F20"/>
                </a:solidFill>
                <a:latin typeface="Calibri"/>
                <a:cs typeface="Calibri"/>
              </a:rPr>
              <a:t>y</a:t>
            </a:r>
            <a:r>
              <a:rPr sz="900" spc="-40" dirty="0">
                <a:solidFill>
                  <a:srgbClr val="231F20"/>
                </a:solidFill>
                <a:latin typeface="Calibri"/>
                <a:cs typeface="Calibri"/>
              </a:rPr>
              <a:t> </a:t>
            </a:r>
            <a:r>
              <a:rPr sz="900" spc="-20" dirty="0">
                <a:solidFill>
                  <a:srgbClr val="231F20"/>
                </a:solidFill>
                <a:latin typeface="Calibri"/>
                <a:cs typeface="Calibri"/>
              </a:rPr>
              <a:t>independen</a:t>
            </a:r>
            <a:r>
              <a:rPr sz="900" spc="-10" dirty="0">
                <a:solidFill>
                  <a:srgbClr val="231F20"/>
                </a:solidFill>
                <a:latin typeface="Calibri"/>
                <a:cs typeface="Calibri"/>
              </a:rPr>
              <a:t>t</a:t>
            </a:r>
            <a:r>
              <a:rPr sz="900" spc="-40" dirty="0">
                <a:solidFill>
                  <a:srgbClr val="231F20"/>
                </a:solidFill>
                <a:latin typeface="Calibri"/>
                <a:cs typeface="Calibri"/>
              </a:rPr>
              <a:t> </a:t>
            </a:r>
            <a:r>
              <a:rPr sz="900" spc="-25" dirty="0">
                <a:solidFill>
                  <a:srgbClr val="231F20"/>
                </a:solidFill>
                <a:latin typeface="Calibri"/>
                <a:cs typeface="Calibri"/>
              </a:rPr>
              <a:t>c</a:t>
            </a:r>
            <a:r>
              <a:rPr sz="900" spc="-20" dirty="0">
                <a:solidFill>
                  <a:srgbClr val="231F20"/>
                </a:solidFill>
                <a:latin typeface="Calibri"/>
                <a:cs typeface="Calibri"/>
              </a:rPr>
              <a:t>o</a:t>
            </a:r>
            <a:r>
              <a:rPr sz="900" spc="-15" dirty="0">
                <a:solidFill>
                  <a:srgbClr val="231F20"/>
                </a:solidFill>
                <a:latin typeface="Calibri"/>
                <a:cs typeface="Calibri"/>
              </a:rPr>
              <a:t>mponen</a:t>
            </a:r>
            <a:r>
              <a:rPr sz="900" spc="-5" dirty="0">
                <a:solidFill>
                  <a:srgbClr val="231F20"/>
                </a:solidFill>
                <a:latin typeface="Calibri"/>
                <a:cs typeface="Calibri"/>
              </a:rPr>
              <a:t>t</a:t>
            </a:r>
            <a:r>
              <a:rPr sz="900" spc="-40" dirty="0">
                <a:solidFill>
                  <a:srgbClr val="231F20"/>
                </a:solidFill>
                <a:latin typeface="Calibri"/>
                <a:cs typeface="Calibri"/>
              </a:rPr>
              <a:t> </a:t>
            </a:r>
            <a:r>
              <a:rPr sz="900" spc="-50" dirty="0">
                <a:solidFill>
                  <a:srgbClr val="231F20"/>
                </a:solidFill>
                <a:latin typeface="Calibri"/>
                <a:cs typeface="Calibri"/>
              </a:rPr>
              <a:t>a</a:t>
            </a:r>
            <a:r>
              <a:rPr sz="900" spc="-15" dirty="0">
                <a:solidFill>
                  <a:srgbClr val="231F20"/>
                </a:solidFill>
                <a:latin typeface="Calibri"/>
                <a:cs typeface="Calibri"/>
              </a:rPr>
              <a:t>nalysis</a:t>
            </a:r>
            <a:r>
              <a:rPr sz="900" spc="-105" dirty="0">
                <a:solidFill>
                  <a:srgbClr val="231F20"/>
                </a:solidFill>
                <a:latin typeface="Calibri"/>
                <a:cs typeface="Calibri"/>
              </a:rPr>
              <a:t>,</a:t>
            </a:r>
            <a:r>
              <a:rPr sz="900" spc="10" dirty="0">
                <a:solidFill>
                  <a:srgbClr val="231F20"/>
                </a:solidFill>
                <a:latin typeface="Calibri"/>
                <a:cs typeface="Calibri"/>
              </a:rPr>
              <a:t>”</a:t>
            </a:r>
            <a:r>
              <a:rPr sz="900" spc="-45" dirty="0">
                <a:solidFill>
                  <a:srgbClr val="231F20"/>
                </a:solidFill>
                <a:latin typeface="Calibri"/>
                <a:cs typeface="Calibri"/>
              </a:rPr>
              <a:t> </a:t>
            </a:r>
            <a:r>
              <a:rPr sz="900" i="1" spc="50" dirty="0">
                <a:solidFill>
                  <a:srgbClr val="231F20"/>
                </a:solidFill>
                <a:latin typeface="Calibri"/>
                <a:cs typeface="Calibri"/>
              </a:rPr>
              <a:t>IEEE</a:t>
            </a:r>
            <a:r>
              <a:rPr sz="900" i="1" spc="-40" dirty="0">
                <a:solidFill>
                  <a:srgbClr val="231F20"/>
                </a:solidFill>
                <a:latin typeface="Calibri"/>
                <a:cs typeface="Calibri"/>
              </a:rPr>
              <a:t> </a:t>
            </a:r>
            <a:r>
              <a:rPr sz="900" i="1" spc="20" dirty="0">
                <a:solidFill>
                  <a:srgbClr val="231F20"/>
                </a:solidFill>
                <a:latin typeface="Calibri"/>
                <a:cs typeface="Calibri"/>
              </a:rPr>
              <a:t>T</a:t>
            </a:r>
            <a:r>
              <a:rPr sz="900" i="1" spc="-10" dirty="0">
                <a:solidFill>
                  <a:srgbClr val="231F20"/>
                </a:solidFill>
                <a:latin typeface="Calibri"/>
                <a:cs typeface="Calibri"/>
              </a:rPr>
              <a:t>r</a:t>
            </a:r>
            <a:r>
              <a:rPr sz="900" i="1" spc="-40" dirty="0">
                <a:solidFill>
                  <a:srgbClr val="231F20"/>
                </a:solidFill>
                <a:latin typeface="Calibri"/>
                <a:cs typeface="Calibri"/>
              </a:rPr>
              <a:t>ansac</a:t>
            </a:r>
            <a:r>
              <a:rPr sz="900" i="1" spc="-25" dirty="0">
                <a:solidFill>
                  <a:srgbClr val="231F20"/>
                </a:solidFill>
                <a:latin typeface="Calibri"/>
                <a:cs typeface="Calibri"/>
              </a:rPr>
              <a:t>t</a:t>
            </a:r>
            <a:r>
              <a:rPr sz="900" i="1" spc="-20" dirty="0">
                <a:solidFill>
                  <a:srgbClr val="231F20"/>
                </a:solidFill>
                <a:latin typeface="Calibri"/>
                <a:cs typeface="Calibri"/>
              </a:rPr>
              <a:t>ions  </a:t>
            </a:r>
            <a:r>
              <a:rPr sz="900" i="1" spc="-30" dirty="0">
                <a:solidFill>
                  <a:srgbClr val="231F20"/>
                </a:solidFill>
                <a:latin typeface="Calibri"/>
                <a:cs typeface="Calibri"/>
              </a:rPr>
              <a:t>on</a:t>
            </a:r>
            <a:r>
              <a:rPr sz="900" i="1" dirty="0">
                <a:solidFill>
                  <a:srgbClr val="231F20"/>
                </a:solidFill>
                <a:latin typeface="Calibri"/>
                <a:cs typeface="Calibri"/>
              </a:rPr>
              <a:t> </a:t>
            </a:r>
            <a:r>
              <a:rPr sz="900" i="1" spc="-15" dirty="0">
                <a:solidFill>
                  <a:srgbClr val="231F20"/>
                </a:solidFill>
                <a:latin typeface="Calibri"/>
                <a:cs typeface="Calibri"/>
              </a:rPr>
              <a:t>Neural</a:t>
            </a:r>
            <a:r>
              <a:rPr sz="900" i="1" dirty="0">
                <a:solidFill>
                  <a:srgbClr val="231F20"/>
                </a:solidFill>
                <a:latin typeface="Calibri"/>
                <a:cs typeface="Calibri"/>
              </a:rPr>
              <a:t> </a:t>
            </a:r>
            <a:r>
              <a:rPr sz="900" i="1" spc="-30" dirty="0">
                <a:solidFill>
                  <a:srgbClr val="231F20"/>
                </a:solidFill>
                <a:latin typeface="Calibri"/>
                <a:cs typeface="Calibri"/>
              </a:rPr>
              <a:t>Networks</a:t>
            </a:r>
            <a:r>
              <a:rPr sz="900" spc="-30" dirty="0">
                <a:solidFill>
                  <a:srgbClr val="231F20"/>
                </a:solidFill>
                <a:latin typeface="Calibri"/>
                <a:cs typeface="Calibri"/>
              </a:rPr>
              <a:t>,</a:t>
            </a:r>
            <a:r>
              <a:rPr sz="900" dirty="0">
                <a:solidFill>
                  <a:srgbClr val="231F20"/>
                </a:solidFill>
                <a:latin typeface="Calibri"/>
                <a:cs typeface="Calibri"/>
              </a:rPr>
              <a:t> </a:t>
            </a:r>
            <a:r>
              <a:rPr sz="900" spc="-10" dirty="0">
                <a:solidFill>
                  <a:srgbClr val="231F20"/>
                </a:solidFill>
                <a:latin typeface="Calibri"/>
                <a:cs typeface="Calibri"/>
              </a:rPr>
              <a:t>vol.</a:t>
            </a:r>
            <a:r>
              <a:rPr sz="900" dirty="0">
                <a:solidFill>
                  <a:srgbClr val="231F20"/>
                </a:solidFill>
                <a:latin typeface="Calibri"/>
                <a:cs typeface="Calibri"/>
              </a:rPr>
              <a:t> </a:t>
            </a:r>
            <a:r>
              <a:rPr sz="900" spc="-25" dirty="0">
                <a:solidFill>
                  <a:srgbClr val="231F20"/>
                </a:solidFill>
                <a:latin typeface="Calibri"/>
                <a:cs typeface="Calibri"/>
              </a:rPr>
              <a:t>13,</a:t>
            </a:r>
            <a:r>
              <a:rPr sz="900" dirty="0">
                <a:solidFill>
                  <a:srgbClr val="231F20"/>
                </a:solidFill>
                <a:latin typeface="Calibri"/>
                <a:cs typeface="Calibri"/>
              </a:rPr>
              <a:t> </a:t>
            </a:r>
            <a:r>
              <a:rPr sz="900" spc="-15" dirty="0">
                <a:solidFill>
                  <a:srgbClr val="231F20"/>
                </a:solidFill>
                <a:latin typeface="Calibri"/>
                <a:cs typeface="Calibri"/>
              </a:rPr>
              <a:t>no.</a:t>
            </a:r>
            <a:r>
              <a:rPr sz="900" dirty="0">
                <a:solidFill>
                  <a:srgbClr val="231F20"/>
                </a:solidFill>
                <a:latin typeface="Calibri"/>
                <a:cs typeface="Calibri"/>
              </a:rPr>
              <a:t> </a:t>
            </a:r>
            <a:r>
              <a:rPr sz="900" spc="-25" dirty="0">
                <a:solidFill>
                  <a:srgbClr val="231F20"/>
                </a:solidFill>
                <a:latin typeface="Calibri"/>
                <a:cs typeface="Calibri"/>
              </a:rPr>
              <a:t>6,</a:t>
            </a:r>
            <a:r>
              <a:rPr sz="900" dirty="0">
                <a:solidFill>
                  <a:srgbClr val="231F20"/>
                </a:solidFill>
                <a:latin typeface="Calibri"/>
                <a:cs typeface="Calibri"/>
              </a:rPr>
              <a:t> </a:t>
            </a:r>
            <a:r>
              <a:rPr sz="900" spc="-15" dirty="0">
                <a:solidFill>
                  <a:srgbClr val="231F20"/>
                </a:solidFill>
                <a:latin typeface="Calibri"/>
                <a:cs typeface="Calibri"/>
              </a:rPr>
              <a:t>pp.</a:t>
            </a:r>
            <a:r>
              <a:rPr sz="900" dirty="0">
                <a:solidFill>
                  <a:srgbClr val="231F20"/>
                </a:solidFill>
                <a:latin typeface="Calibri"/>
                <a:cs typeface="Calibri"/>
              </a:rPr>
              <a:t> </a:t>
            </a:r>
            <a:r>
              <a:rPr sz="900" spc="-30" dirty="0">
                <a:solidFill>
                  <a:srgbClr val="231F20"/>
                </a:solidFill>
                <a:latin typeface="Calibri"/>
                <a:cs typeface="Calibri"/>
              </a:rPr>
              <a:t>1450–1464,</a:t>
            </a:r>
            <a:r>
              <a:rPr sz="900" dirty="0">
                <a:solidFill>
                  <a:srgbClr val="231F20"/>
                </a:solidFill>
                <a:latin typeface="Calibri"/>
                <a:cs typeface="Calibri"/>
              </a:rPr>
              <a:t> </a:t>
            </a:r>
            <a:r>
              <a:rPr sz="900" spc="-30" dirty="0">
                <a:solidFill>
                  <a:srgbClr val="231F20"/>
                </a:solidFill>
                <a:latin typeface="Calibri"/>
                <a:cs typeface="Calibri"/>
              </a:rPr>
              <a:t>2002.</a:t>
            </a:r>
            <a:endParaRPr sz="900">
              <a:latin typeface="Calibri"/>
              <a:cs typeface="Calibri"/>
            </a:endParaRPr>
          </a:p>
          <a:p>
            <a:pPr marL="256540" indent="-244475">
              <a:lnSpc>
                <a:spcPts val="994"/>
              </a:lnSpc>
              <a:buAutoNum type="arabicPlain" startAt="23"/>
              <a:tabLst>
                <a:tab pos="257175" algn="l"/>
              </a:tabLst>
            </a:pPr>
            <a:r>
              <a:rPr sz="900" spc="-50" dirty="0">
                <a:solidFill>
                  <a:srgbClr val="231F20"/>
                </a:solidFill>
                <a:latin typeface="Calibri"/>
                <a:cs typeface="Calibri"/>
              </a:rPr>
              <a:t>P.</a:t>
            </a:r>
            <a:r>
              <a:rPr sz="900" spc="25" dirty="0">
                <a:solidFill>
                  <a:srgbClr val="231F20"/>
                </a:solidFill>
                <a:latin typeface="Calibri"/>
                <a:cs typeface="Calibri"/>
              </a:rPr>
              <a:t> </a:t>
            </a:r>
            <a:r>
              <a:rPr sz="900" spc="10" dirty="0">
                <a:solidFill>
                  <a:srgbClr val="231F20"/>
                </a:solidFill>
                <a:latin typeface="Calibri"/>
                <a:cs typeface="Calibri"/>
              </a:rPr>
              <a:t>Comon,</a:t>
            </a:r>
            <a:r>
              <a:rPr sz="900" spc="170" dirty="0">
                <a:solidFill>
                  <a:srgbClr val="231F20"/>
                </a:solidFill>
                <a:latin typeface="Calibri"/>
                <a:cs typeface="Calibri"/>
              </a:rPr>
              <a:t> </a:t>
            </a:r>
            <a:r>
              <a:rPr sz="900" spc="-15" dirty="0">
                <a:solidFill>
                  <a:srgbClr val="231F20"/>
                </a:solidFill>
                <a:latin typeface="Calibri"/>
                <a:cs typeface="Calibri"/>
              </a:rPr>
              <a:t>“Independent</a:t>
            </a:r>
            <a:r>
              <a:rPr sz="900" spc="170" dirty="0">
                <a:solidFill>
                  <a:srgbClr val="231F20"/>
                </a:solidFill>
                <a:latin typeface="Calibri"/>
                <a:cs typeface="Calibri"/>
              </a:rPr>
              <a:t> </a:t>
            </a:r>
            <a:r>
              <a:rPr sz="900" spc="-15" dirty="0">
                <a:solidFill>
                  <a:srgbClr val="231F20"/>
                </a:solidFill>
                <a:latin typeface="Calibri"/>
                <a:cs typeface="Calibri"/>
              </a:rPr>
              <a:t>component  </a:t>
            </a:r>
            <a:r>
              <a:rPr sz="900" spc="-10" dirty="0">
                <a:solidFill>
                  <a:srgbClr val="231F20"/>
                </a:solidFill>
                <a:latin typeface="Calibri"/>
                <a:cs typeface="Calibri"/>
              </a:rPr>
              <a:t>analysis—a</a:t>
            </a:r>
            <a:r>
              <a:rPr sz="900" spc="170" dirty="0">
                <a:solidFill>
                  <a:srgbClr val="231F20"/>
                </a:solidFill>
                <a:latin typeface="Calibri"/>
                <a:cs typeface="Calibri"/>
              </a:rPr>
              <a:t> </a:t>
            </a:r>
            <a:r>
              <a:rPr sz="900" spc="-35" dirty="0">
                <a:solidFill>
                  <a:srgbClr val="231F20"/>
                </a:solidFill>
                <a:latin typeface="Calibri"/>
                <a:cs typeface="Calibri"/>
              </a:rPr>
              <a:t>new</a:t>
            </a:r>
            <a:r>
              <a:rPr sz="900" spc="170" dirty="0">
                <a:solidFill>
                  <a:srgbClr val="231F20"/>
                </a:solidFill>
                <a:latin typeface="Calibri"/>
                <a:cs typeface="Calibri"/>
              </a:rPr>
              <a:t> </a:t>
            </a:r>
            <a:r>
              <a:rPr sz="900" spc="5" dirty="0">
                <a:solidFill>
                  <a:srgbClr val="231F20"/>
                </a:solidFill>
                <a:latin typeface="Calibri"/>
                <a:cs typeface="Calibri"/>
              </a:rPr>
              <a:t>con-</a:t>
            </a:r>
            <a:endParaRPr sz="900">
              <a:latin typeface="Calibri"/>
              <a:cs typeface="Calibri"/>
            </a:endParaRPr>
          </a:p>
          <a:p>
            <a:pPr marL="256540">
              <a:lnSpc>
                <a:spcPts val="1045"/>
              </a:lnSpc>
            </a:pPr>
            <a:r>
              <a:rPr sz="900" spc="-40" dirty="0">
                <a:solidFill>
                  <a:srgbClr val="231F20"/>
                </a:solidFill>
                <a:latin typeface="Calibri"/>
                <a:cs typeface="Calibri"/>
              </a:rPr>
              <a:t>cept?”</a:t>
            </a:r>
            <a:r>
              <a:rPr sz="900" spc="-5" dirty="0">
                <a:solidFill>
                  <a:srgbClr val="231F20"/>
                </a:solidFill>
                <a:latin typeface="Calibri"/>
                <a:cs typeface="Calibri"/>
              </a:rPr>
              <a:t> </a:t>
            </a:r>
            <a:r>
              <a:rPr sz="900" i="1" spc="-10" dirty="0">
                <a:solidFill>
                  <a:srgbClr val="231F20"/>
                </a:solidFill>
                <a:latin typeface="Calibri"/>
                <a:cs typeface="Calibri"/>
              </a:rPr>
              <a:t>Signal</a:t>
            </a:r>
            <a:r>
              <a:rPr sz="900" i="1" dirty="0">
                <a:solidFill>
                  <a:srgbClr val="231F20"/>
                </a:solidFill>
                <a:latin typeface="Calibri"/>
                <a:cs typeface="Calibri"/>
              </a:rPr>
              <a:t> </a:t>
            </a:r>
            <a:r>
              <a:rPr sz="900" i="1" spc="-35" dirty="0">
                <a:solidFill>
                  <a:srgbClr val="231F20"/>
                </a:solidFill>
                <a:latin typeface="Calibri"/>
                <a:cs typeface="Calibri"/>
              </a:rPr>
              <a:t>Processing</a:t>
            </a:r>
            <a:r>
              <a:rPr sz="900" spc="-35" dirty="0">
                <a:solidFill>
                  <a:srgbClr val="231F20"/>
                </a:solidFill>
                <a:latin typeface="Calibri"/>
                <a:cs typeface="Calibri"/>
              </a:rPr>
              <a:t>,</a:t>
            </a:r>
            <a:r>
              <a:rPr sz="900" dirty="0">
                <a:solidFill>
                  <a:srgbClr val="231F20"/>
                </a:solidFill>
                <a:latin typeface="Calibri"/>
                <a:cs typeface="Calibri"/>
              </a:rPr>
              <a:t> </a:t>
            </a:r>
            <a:r>
              <a:rPr sz="900" spc="-10" dirty="0">
                <a:solidFill>
                  <a:srgbClr val="231F20"/>
                </a:solidFill>
                <a:latin typeface="Calibri"/>
                <a:cs typeface="Calibri"/>
              </a:rPr>
              <a:t>vol.</a:t>
            </a:r>
            <a:r>
              <a:rPr sz="900" spc="-5" dirty="0">
                <a:solidFill>
                  <a:srgbClr val="231F20"/>
                </a:solidFill>
                <a:latin typeface="Calibri"/>
                <a:cs typeface="Calibri"/>
              </a:rPr>
              <a:t> </a:t>
            </a:r>
            <a:r>
              <a:rPr sz="900" spc="-25" dirty="0">
                <a:solidFill>
                  <a:srgbClr val="231F20"/>
                </a:solidFill>
                <a:latin typeface="Calibri"/>
                <a:cs typeface="Calibri"/>
              </a:rPr>
              <a:t>36,</a:t>
            </a:r>
            <a:r>
              <a:rPr sz="900" dirty="0">
                <a:solidFill>
                  <a:srgbClr val="231F20"/>
                </a:solidFill>
                <a:latin typeface="Calibri"/>
                <a:cs typeface="Calibri"/>
              </a:rPr>
              <a:t> </a:t>
            </a:r>
            <a:r>
              <a:rPr sz="900" spc="-15" dirty="0">
                <a:solidFill>
                  <a:srgbClr val="231F20"/>
                </a:solidFill>
                <a:latin typeface="Calibri"/>
                <a:cs typeface="Calibri"/>
              </a:rPr>
              <a:t>no.</a:t>
            </a:r>
            <a:r>
              <a:rPr sz="900" dirty="0">
                <a:solidFill>
                  <a:srgbClr val="231F20"/>
                </a:solidFill>
                <a:latin typeface="Calibri"/>
                <a:cs typeface="Calibri"/>
              </a:rPr>
              <a:t> </a:t>
            </a:r>
            <a:r>
              <a:rPr sz="900" spc="-25" dirty="0">
                <a:solidFill>
                  <a:srgbClr val="231F20"/>
                </a:solidFill>
                <a:latin typeface="Calibri"/>
                <a:cs typeface="Calibri"/>
              </a:rPr>
              <a:t>3,</a:t>
            </a:r>
            <a:r>
              <a:rPr sz="900" dirty="0">
                <a:solidFill>
                  <a:srgbClr val="231F20"/>
                </a:solidFill>
                <a:latin typeface="Calibri"/>
                <a:cs typeface="Calibri"/>
              </a:rPr>
              <a:t> </a:t>
            </a:r>
            <a:r>
              <a:rPr sz="900" spc="-15" dirty="0">
                <a:solidFill>
                  <a:srgbClr val="231F20"/>
                </a:solidFill>
                <a:latin typeface="Calibri"/>
                <a:cs typeface="Calibri"/>
              </a:rPr>
              <a:t>pp.</a:t>
            </a:r>
            <a:r>
              <a:rPr sz="900" spc="-5" dirty="0">
                <a:solidFill>
                  <a:srgbClr val="231F20"/>
                </a:solidFill>
                <a:latin typeface="Calibri"/>
                <a:cs typeface="Calibri"/>
              </a:rPr>
              <a:t> </a:t>
            </a:r>
            <a:r>
              <a:rPr sz="900" spc="-25" dirty="0">
                <a:solidFill>
                  <a:srgbClr val="231F20"/>
                </a:solidFill>
                <a:latin typeface="Calibri"/>
                <a:cs typeface="Calibri"/>
              </a:rPr>
              <a:t>287–314,</a:t>
            </a:r>
            <a:r>
              <a:rPr sz="900" dirty="0">
                <a:solidFill>
                  <a:srgbClr val="231F20"/>
                </a:solidFill>
                <a:latin typeface="Calibri"/>
                <a:cs typeface="Calibri"/>
              </a:rPr>
              <a:t> </a:t>
            </a:r>
            <a:r>
              <a:rPr sz="900" spc="-30" dirty="0">
                <a:solidFill>
                  <a:srgbClr val="231F20"/>
                </a:solidFill>
                <a:latin typeface="Calibri"/>
                <a:cs typeface="Calibri"/>
              </a:rPr>
              <a:t>1994.</a:t>
            </a:r>
            <a:endParaRPr sz="900">
              <a:latin typeface="Calibri"/>
              <a:cs typeface="Calibri"/>
            </a:endParaRPr>
          </a:p>
          <a:p>
            <a:pPr marL="256540" marR="5080" indent="-244475" algn="just">
              <a:lnSpc>
                <a:spcPts val="1050"/>
              </a:lnSpc>
              <a:spcBef>
                <a:spcPts val="40"/>
              </a:spcBef>
              <a:buAutoNum type="arabicPlain" startAt="24"/>
              <a:tabLst>
                <a:tab pos="257175" algn="l"/>
              </a:tabLst>
            </a:pPr>
            <a:r>
              <a:rPr sz="900" dirty="0">
                <a:solidFill>
                  <a:srgbClr val="231F20"/>
                </a:solidFill>
                <a:latin typeface="Calibri"/>
                <a:cs typeface="Calibri"/>
              </a:rPr>
              <a:t>T.</a:t>
            </a:r>
            <a:r>
              <a:rPr sz="900" spc="-15" dirty="0">
                <a:solidFill>
                  <a:srgbClr val="231F20"/>
                </a:solidFill>
                <a:latin typeface="Calibri"/>
                <a:cs typeface="Calibri"/>
              </a:rPr>
              <a:t> </a:t>
            </a:r>
            <a:r>
              <a:rPr sz="900" dirty="0">
                <a:solidFill>
                  <a:srgbClr val="231F20"/>
                </a:solidFill>
                <a:latin typeface="Calibri"/>
                <a:cs typeface="Calibri"/>
              </a:rPr>
              <a:t>T.</a:t>
            </a:r>
            <a:r>
              <a:rPr sz="900" spc="-10" dirty="0">
                <a:solidFill>
                  <a:srgbClr val="231F20"/>
                </a:solidFill>
                <a:latin typeface="Calibri"/>
                <a:cs typeface="Calibri"/>
              </a:rPr>
              <a:t> </a:t>
            </a:r>
            <a:r>
              <a:rPr sz="900" spc="40" dirty="0">
                <a:solidFill>
                  <a:srgbClr val="231F20"/>
                </a:solidFill>
                <a:latin typeface="Calibri"/>
                <a:cs typeface="Calibri"/>
              </a:rPr>
              <a:t>Do</a:t>
            </a:r>
            <a:r>
              <a:rPr sz="900" spc="-10" dirty="0">
                <a:solidFill>
                  <a:srgbClr val="231F20"/>
                </a:solidFill>
                <a:latin typeface="Calibri"/>
                <a:cs typeface="Calibri"/>
              </a:rPr>
              <a:t> and </a:t>
            </a:r>
            <a:r>
              <a:rPr sz="900" dirty="0">
                <a:solidFill>
                  <a:srgbClr val="231F20"/>
                </a:solidFill>
                <a:latin typeface="Calibri"/>
                <a:cs typeface="Calibri"/>
              </a:rPr>
              <a:t>T.</a:t>
            </a:r>
            <a:r>
              <a:rPr sz="900" spc="-10" dirty="0">
                <a:solidFill>
                  <a:srgbClr val="231F20"/>
                </a:solidFill>
                <a:latin typeface="Calibri"/>
                <a:cs typeface="Calibri"/>
              </a:rPr>
              <a:t> </a:t>
            </a:r>
            <a:r>
              <a:rPr sz="900" spc="55" dirty="0">
                <a:solidFill>
                  <a:srgbClr val="231F20"/>
                </a:solidFill>
                <a:latin typeface="Calibri"/>
                <a:cs typeface="Calibri"/>
              </a:rPr>
              <a:t>H.</a:t>
            </a:r>
            <a:r>
              <a:rPr sz="900" spc="-10" dirty="0">
                <a:solidFill>
                  <a:srgbClr val="231F20"/>
                </a:solidFill>
                <a:latin typeface="Calibri"/>
                <a:cs typeface="Calibri"/>
              </a:rPr>
              <a:t> </a:t>
            </a:r>
            <a:r>
              <a:rPr sz="900" dirty="0">
                <a:solidFill>
                  <a:srgbClr val="231F20"/>
                </a:solidFill>
                <a:latin typeface="Calibri"/>
                <a:cs typeface="Calibri"/>
              </a:rPr>
              <a:t>Le,</a:t>
            </a:r>
            <a:r>
              <a:rPr sz="900" spc="-10" dirty="0">
                <a:solidFill>
                  <a:srgbClr val="231F20"/>
                </a:solidFill>
                <a:latin typeface="Calibri"/>
                <a:cs typeface="Calibri"/>
              </a:rPr>
              <a:t> </a:t>
            </a:r>
            <a:r>
              <a:rPr sz="900" dirty="0">
                <a:solidFill>
                  <a:srgbClr val="231F20"/>
                </a:solidFill>
                <a:latin typeface="Calibri"/>
                <a:cs typeface="Calibri"/>
              </a:rPr>
              <a:t>“Facial</a:t>
            </a:r>
            <a:r>
              <a:rPr sz="900" spc="-10" dirty="0">
                <a:solidFill>
                  <a:srgbClr val="231F20"/>
                </a:solidFill>
                <a:latin typeface="Calibri"/>
                <a:cs typeface="Calibri"/>
              </a:rPr>
              <a:t> </a:t>
            </a:r>
            <a:r>
              <a:rPr sz="900" spc="-35" dirty="0">
                <a:solidFill>
                  <a:srgbClr val="231F20"/>
                </a:solidFill>
                <a:latin typeface="Calibri"/>
                <a:cs typeface="Calibri"/>
              </a:rPr>
              <a:t>feature</a:t>
            </a:r>
            <a:r>
              <a:rPr sz="900" spc="-10" dirty="0">
                <a:solidFill>
                  <a:srgbClr val="231F20"/>
                </a:solidFill>
                <a:latin typeface="Calibri"/>
                <a:cs typeface="Calibri"/>
              </a:rPr>
              <a:t> extraction</a:t>
            </a:r>
            <a:r>
              <a:rPr sz="900" spc="-5" dirty="0">
                <a:solidFill>
                  <a:srgbClr val="231F20"/>
                </a:solidFill>
                <a:latin typeface="Calibri"/>
                <a:cs typeface="Calibri"/>
              </a:rPr>
              <a:t> </a:t>
            </a:r>
            <a:r>
              <a:rPr sz="900" dirty="0">
                <a:solidFill>
                  <a:srgbClr val="231F20"/>
                </a:solidFill>
                <a:latin typeface="Calibri"/>
                <a:cs typeface="Calibri"/>
              </a:rPr>
              <a:t>using</a:t>
            </a:r>
            <a:r>
              <a:rPr sz="900" spc="-10" dirty="0">
                <a:solidFill>
                  <a:srgbClr val="231F20"/>
                </a:solidFill>
                <a:latin typeface="Calibri"/>
                <a:cs typeface="Calibri"/>
              </a:rPr>
              <a:t> </a:t>
            </a:r>
            <a:r>
              <a:rPr sz="900" spc="-20" dirty="0">
                <a:solidFill>
                  <a:srgbClr val="231F20"/>
                </a:solidFill>
                <a:latin typeface="Calibri"/>
                <a:cs typeface="Calibri"/>
              </a:rPr>
              <a:t>geomet- </a:t>
            </a:r>
            <a:r>
              <a:rPr sz="900" spc="-195" dirty="0">
                <a:solidFill>
                  <a:srgbClr val="231F20"/>
                </a:solidFill>
                <a:latin typeface="Calibri"/>
                <a:cs typeface="Calibri"/>
              </a:rPr>
              <a:t> </a:t>
            </a:r>
            <a:r>
              <a:rPr sz="900" spc="15" dirty="0">
                <a:solidFill>
                  <a:srgbClr val="231F20"/>
                </a:solidFill>
                <a:latin typeface="Calibri"/>
                <a:cs typeface="Calibri"/>
              </a:rPr>
              <a:t>ric </a:t>
            </a:r>
            <a:r>
              <a:rPr sz="900" spc="-35" dirty="0">
                <a:solidFill>
                  <a:srgbClr val="231F20"/>
                </a:solidFill>
                <a:latin typeface="Calibri"/>
                <a:cs typeface="Calibri"/>
              </a:rPr>
              <a:t>feature </a:t>
            </a:r>
            <a:r>
              <a:rPr sz="900" spc="-15" dirty="0">
                <a:solidFill>
                  <a:srgbClr val="231F20"/>
                </a:solidFill>
                <a:latin typeface="Calibri"/>
                <a:cs typeface="Calibri"/>
              </a:rPr>
              <a:t>and </a:t>
            </a:r>
            <a:r>
              <a:rPr sz="900" spc="-20" dirty="0">
                <a:solidFill>
                  <a:srgbClr val="231F20"/>
                </a:solidFill>
                <a:latin typeface="Calibri"/>
                <a:cs typeface="Calibri"/>
              </a:rPr>
              <a:t>independent </a:t>
            </a:r>
            <a:r>
              <a:rPr sz="900" spc="-15" dirty="0">
                <a:solidFill>
                  <a:srgbClr val="231F20"/>
                </a:solidFill>
                <a:latin typeface="Calibri"/>
                <a:cs typeface="Calibri"/>
              </a:rPr>
              <a:t>component </a:t>
            </a:r>
            <a:r>
              <a:rPr sz="900" spc="-25" dirty="0">
                <a:solidFill>
                  <a:srgbClr val="231F20"/>
                </a:solidFill>
                <a:latin typeface="Calibri"/>
                <a:cs typeface="Calibri"/>
              </a:rPr>
              <a:t>analysis,” </a:t>
            </a:r>
            <a:r>
              <a:rPr sz="900" spc="20" dirty="0">
                <a:solidFill>
                  <a:srgbClr val="231F20"/>
                </a:solidFill>
                <a:latin typeface="Calibri"/>
                <a:cs typeface="Calibri"/>
              </a:rPr>
              <a:t>in </a:t>
            </a:r>
            <a:r>
              <a:rPr sz="900" i="1" spc="-30" dirty="0">
                <a:solidFill>
                  <a:srgbClr val="231F20"/>
                </a:solidFill>
                <a:latin typeface="Calibri"/>
                <a:cs typeface="Calibri"/>
              </a:rPr>
              <a:t>Proceed- </a:t>
            </a:r>
            <a:r>
              <a:rPr sz="900" i="1" spc="-25" dirty="0">
                <a:solidFill>
                  <a:srgbClr val="231F20"/>
                </a:solidFill>
                <a:latin typeface="Calibri"/>
                <a:cs typeface="Calibri"/>
              </a:rPr>
              <a:t> </a:t>
            </a:r>
            <a:r>
              <a:rPr sz="900" i="1" spc="-30" dirty="0">
                <a:solidFill>
                  <a:srgbClr val="231F20"/>
                </a:solidFill>
                <a:latin typeface="Calibri"/>
                <a:cs typeface="Calibri"/>
              </a:rPr>
              <a:t>ings </a:t>
            </a:r>
            <a:r>
              <a:rPr sz="900" i="1" spc="-55" dirty="0">
                <a:solidFill>
                  <a:srgbClr val="231F20"/>
                </a:solidFill>
                <a:latin typeface="Calibri"/>
                <a:cs typeface="Calibri"/>
              </a:rPr>
              <a:t>of </a:t>
            </a:r>
            <a:r>
              <a:rPr sz="900" i="1" spc="-50" dirty="0">
                <a:solidFill>
                  <a:srgbClr val="231F20"/>
                </a:solidFill>
                <a:latin typeface="Calibri"/>
                <a:cs typeface="Calibri"/>
              </a:rPr>
              <a:t>the </a:t>
            </a:r>
            <a:r>
              <a:rPr sz="900" i="1" spc="-25" dirty="0">
                <a:solidFill>
                  <a:srgbClr val="231F20"/>
                </a:solidFill>
                <a:latin typeface="Calibri"/>
                <a:cs typeface="Calibri"/>
              </a:rPr>
              <a:t>Pacific </a:t>
            </a:r>
            <a:r>
              <a:rPr sz="900" i="1" spc="15" dirty="0">
                <a:solidFill>
                  <a:srgbClr val="231F20"/>
                </a:solidFill>
                <a:latin typeface="Calibri"/>
                <a:cs typeface="Calibri"/>
              </a:rPr>
              <a:t>Rim </a:t>
            </a:r>
            <a:r>
              <a:rPr sz="900" i="1" spc="-45" dirty="0">
                <a:solidFill>
                  <a:srgbClr val="231F20"/>
                </a:solidFill>
                <a:latin typeface="Calibri"/>
                <a:cs typeface="Calibri"/>
              </a:rPr>
              <a:t>Knowedge </a:t>
            </a:r>
            <a:r>
              <a:rPr sz="900" i="1" spc="-15" dirty="0">
                <a:solidFill>
                  <a:srgbClr val="231F20"/>
                </a:solidFill>
                <a:latin typeface="Calibri"/>
                <a:cs typeface="Calibri"/>
              </a:rPr>
              <a:t>Acquisition </a:t>
            </a:r>
            <a:r>
              <a:rPr sz="900" i="1" spc="-40" dirty="0">
                <a:solidFill>
                  <a:srgbClr val="231F20"/>
                </a:solidFill>
                <a:latin typeface="Calibri"/>
                <a:cs typeface="Calibri"/>
              </a:rPr>
              <a:t>Workshop </a:t>
            </a:r>
            <a:r>
              <a:rPr sz="900" i="1" spc="20" dirty="0">
                <a:solidFill>
                  <a:srgbClr val="231F20"/>
                </a:solidFill>
                <a:latin typeface="Calibri"/>
                <a:cs typeface="Calibri"/>
              </a:rPr>
              <a:t>(PKAW </a:t>
            </a:r>
            <a:r>
              <a:rPr sz="900" i="1" spc="25" dirty="0">
                <a:solidFill>
                  <a:srgbClr val="231F20"/>
                </a:solidFill>
                <a:latin typeface="Calibri"/>
                <a:cs typeface="Calibri"/>
              </a:rPr>
              <a:t> </a:t>
            </a:r>
            <a:r>
              <a:rPr sz="900" i="1" spc="-10" dirty="0">
                <a:solidFill>
                  <a:srgbClr val="231F20"/>
                </a:solidFill>
                <a:latin typeface="Calibri"/>
                <a:cs typeface="Calibri"/>
              </a:rPr>
              <a:t>’08)</a:t>
            </a:r>
            <a:r>
              <a:rPr sz="900" spc="-10" dirty="0">
                <a:solidFill>
                  <a:srgbClr val="231F20"/>
                </a:solidFill>
                <a:latin typeface="Calibri"/>
                <a:cs typeface="Calibri"/>
              </a:rPr>
              <a:t>,</a:t>
            </a:r>
            <a:r>
              <a:rPr sz="900" spc="-5" dirty="0">
                <a:solidFill>
                  <a:srgbClr val="231F20"/>
                </a:solidFill>
                <a:latin typeface="Calibri"/>
                <a:cs typeface="Calibri"/>
              </a:rPr>
              <a:t> </a:t>
            </a:r>
            <a:r>
              <a:rPr sz="900" spc="15" dirty="0">
                <a:solidFill>
                  <a:srgbClr val="231F20"/>
                </a:solidFill>
                <a:latin typeface="Calibri"/>
                <a:cs typeface="Calibri"/>
              </a:rPr>
              <a:t>Hanoi,</a:t>
            </a:r>
            <a:r>
              <a:rPr sz="900" spc="20" dirty="0">
                <a:solidFill>
                  <a:srgbClr val="231F20"/>
                </a:solidFill>
                <a:latin typeface="Calibri"/>
                <a:cs typeface="Calibri"/>
              </a:rPr>
              <a:t> </a:t>
            </a:r>
            <a:r>
              <a:rPr sz="900" spc="-5" dirty="0">
                <a:solidFill>
                  <a:srgbClr val="231F20"/>
                </a:solidFill>
                <a:latin typeface="Calibri"/>
                <a:cs typeface="Calibri"/>
              </a:rPr>
              <a:t>Vietnam,</a:t>
            </a:r>
            <a:r>
              <a:rPr sz="900" dirty="0">
                <a:solidFill>
                  <a:srgbClr val="231F20"/>
                </a:solidFill>
                <a:latin typeface="Calibri"/>
                <a:cs typeface="Calibri"/>
              </a:rPr>
              <a:t> </a:t>
            </a:r>
            <a:r>
              <a:rPr sz="900" spc="-15" dirty="0">
                <a:solidFill>
                  <a:srgbClr val="231F20"/>
                </a:solidFill>
                <a:latin typeface="Calibri"/>
                <a:cs typeface="Calibri"/>
              </a:rPr>
              <a:t>December</a:t>
            </a:r>
            <a:r>
              <a:rPr sz="900" spc="-10" dirty="0">
                <a:solidFill>
                  <a:srgbClr val="231F20"/>
                </a:solidFill>
                <a:latin typeface="Calibri"/>
                <a:cs typeface="Calibri"/>
              </a:rPr>
              <a:t> </a:t>
            </a:r>
            <a:r>
              <a:rPr sz="900" spc="-25" dirty="0">
                <a:solidFill>
                  <a:srgbClr val="231F20"/>
                </a:solidFill>
                <a:latin typeface="Calibri"/>
                <a:cs typeface="Calibri"/>
              </a:rPr>
              <a:t>2008,</a:t>
            </a:r>
            <a:r>
              <a:rPr sz="900" spc="-20" dirty="0">
                <a:solidFill>
                  <a:srgbClr val="231F20"/>
                </a:solidFill>
                <a:latin typeface="Calibri"/>
                <a:cs typeface="Calibri"/>
              </a:rPr>
              <a:t> </a:t>
            </a:r>
            <a:r>
              <a:rPr sz="900" spc="-5" dirty="0">
                <a:solidFill>
                  <a:srgbClr val="231F20"/>
                </a:solidFill>
                <a:latin typeface="Calibri"/>
                <a:cs typeface="Calibri"/>
              </a:rPr>
              <a:t>(Revised</a:t>
            </a:r>
            <a:r>
              <a:rPr sz="900" dirty="0">
                <a:solidFill>
                  <a:srgbClr val="231F20"/>
                </a:solidFill>
                <a:latin typeface="Calibri"/>
                <a:cs typeface="Calibri"/>
              </a:rPr>
              <a:t> </a:t>
            </a:r>
            <a:r>
              <a:rPr sz="900" spc="-30" dirty="0">
                <a:solidFill>
                  <a:srgbClr val="231F20"/>
                </a:solidFill>
                <a:latin typeface="Calibri"/>
                <a:cs typeface="Calibri"/>
              </a:rPr>
              <a:t>Selected </a:t>
            </a:r>
            <a:r>
              <a:rPr sz="900" spc="-25" dirty="0">
                <a:solidFill>
                  <a:srgbClr val="231F20"/>
                </a:solidFill>
                <a:latin typeface="Calibri"/>
                <a:cs typeface="Calibri"/>
              </a:rPr>
              <a:t> </a:t>
            </a:r>
            <a:r>
              <a:rPr sz="900" spc="-15" dirty="0">
                <a:solidFill>
                  <a:srgbClr val="231F20"/>
                </a:solidFill>
                <a:latin typeface="Calibri"/>
                <a:cs typeface="Calibri"/>
              </a:rPr>
              <a:t>Papers)</a:t>
            </a:r>
            <a:r>
              <a:rPr sz="900" spc="-10" dirty="0">
                <a:solidFill>
                  <a:srgbClr val="231F20"/>
                </a:solidFill>
                <a:latin typeface="Calibri"/>
                <a:cs typeface="Calibri"/>
              </a:rPr>
              <a:t> </a:t>
            </a:r>
            <a:r>
              <a:rPr sz="900" spc="20" dirty="0">
                <a:solidFill>
                  <a:srgbClr val="231F20"/>
                </a:solidFill>
                <a:latin typeface="Calibri"/>
                <a:cs typeface="Calibri"/>
              </a:rPr>
              <a:t>in </a:t>
            </a:r>
            <a:r>
              <a:rPr sz="900" spc="-15" dirty="0">
                <a:solidFill>
                  <a:srgbClr val="231F20"/>
                </a:solidFill>
                <a:latin typeface="Calibri"/>
                <a:cs typeface="Calibri"/>
              </a:rPr>
              <a:t>Knowledge</a:t>
            </a:r>
            <a:r>
              <a:rPr sz="900" spc="-10" dirty="0">
                <a:solidFill>
                  <a:srgbClr val="231F20"/>
                </a:solidFill>
                <a:latin typeface="Calibri"/>
                <a:cs typeface="Calibri"/>
              </a:rPr>
              <a:t> </a:t>
            </a:r>
            <a:r>
              <a:rPr sz="900" spc="-5" dirty="0">
                <a:solidFill>
                  <a:srgbClr val="231F20"/>
                </a:solidFill>
                <a:latin typeface="Calibri"/>
                <a:cs typeface="Calibri"/>
              </a:rPr>
              <a:t>Acquisition: </a:t>
            </a:r>
            <a:r>
              <a:rPr sz="900" spc="-15" dirty="0">
                <a:solidFill>
                  <a:srgbClr val="231F20"/>
                </a:solidFill>
                <a:latin typeface="Calibri"/>
                <a:cs typeface="Calibri"/>
              </a:rPr>
              <a:t>Approaches,</a:t>
            </a:r>
            <a:r>
              <a:rPr sz="900" spc="-10" dirty="0">
                <a:solidFill>
                  <a:srgbClr val="231F20"/>
                </a:solidFill>
                <a:latin typeface="Calibri"/>
                <a:cs typeface="Calibri"/>
              </a:rPr>
              <a:t> </a:t>
            </a:r>
            <a:r>
              <a:rPr sz="900" dirty="0">
                <a:solidFill>
                  <a:srgbClr val="231F20"/>
                </a:solidFill>
                <a:latin typeface="Calibri"/>
                <a:cs typeface="Calibri"/>
              </a:rPr>
              <a:t>Algorithms </a:t>
            </a:r>
            <a:r>
              <a:rPr sz="900" spc="5" dirty="0">
                <a:solidFill>
                  <a:srgbClr val="231F20"/>
                </a:solidFill>
                <a:latin typeface="Calibri"/>
                <a:cs typeface="Calibri"/>
              </a:rPr>
              <a:t> </a:t>
            </a:r>
            <a:r>
              <a:rPr sz="900" spc="-10" dirty="0">
                <a:solidFill>
                  <a:srgbClr val="231F20"/>
                </a:solidFill>
                <a:latin typeface="Calibri"/>
                <a:cs typeface="Calibri"/>
              </a:rPr>
              <a:t>and</a:t>
            </a:r>
            <a:r>
              <a:rPr sz="900" spc="-5" dirty="0">
                <a:solidFill>
                  <a:srgbClr val="231F20"/>
                </a:solidFill>
                <a:latin typeface="Calibri"/>
                <a:cs typeface="Calibri"/>
              </a:rPr>
              <a:t> </a:t>
            </a:r>
            <a:r>
              <a:rPr sz="900" dirty="0">
                <a:solidFill>
                  <a:srgbClr val="231F20"/>
                </a:solidFill>
                <a:latin typeface="Calibri"/>
                <a:cs typeface="Calibri"/>
              </a:rPr>
              <a:t>Applications,</a:t>
            </a:r>
            <a:r>
              <a:rPr sz="900" spc="5" dirty="0">
                <a:solidFill>
                  <a:srgbClr val="231F20"/>
                </a:solidFill>
                <a:latin typeface="Calibri"/>
                <a:cs typeface="Calibri"/>
              </a:rPr>
              <a:t> </a:t>
            </a:r>
            <a:r>
              <a:rPr sz="900" spc="-15" dirty="0">
                <a:solidFill>
                  <a:srgbClr val="231F20"/>
                </a:solidFill>
                <a:latin typeface="Calibri"/>
                <a:cs typeface="Calibri"/>
              </a:rPr>
              <a:t>Lecture</a:t>
            </a:r>
            <a:r>
              <a:rPr sz="900" spc="-10" dirty="0">
                <a:solidFill>
                  <a:srgbClr val="231F20"/>
                </a:solidFill>
                <a:latin typeface="Calibri"/>
                <a:cs typeface="Calibri"/>
              </a:rPr>
              <a:t> </a:t>
            </a:r>
            <a:r>
              <a:rPr sz="900" spc="-20" dirty="0">
                <a:solidFill>
                  <a:srgbClr val="231F20"/>
                </a:solidFill>
                <a:latin typeface="Calibri"/>
                <a:cs typeface="Calibri"/>
              </a:rPr>
              <a:t>Notes</a:t>
            </a:r>
            <a:r>
              <a:rPr sz="900" spc="-15" dirty="0">
                <a:solidFill>
                  <a:srgbClr val="231F20"/>
                </a:solidFill>
                <a:latin typeface="Calibri"/>
                <a:cs typeface="Calibri"/>
              </a:rPr>
              <a:t> </a:t>
            </a:r>
            <a:r>
              <a:rPr sz="900" spc="20" dirty="0">
                <a:solidFill>
                  <a:srgbClr val="231F20"/>
                </a:solidFill>
                <a:latin typeface="Calibri"/>
                <a:cs typeface="Calibri"/>
              </a:rPr>
              <a:t>in</a:t>
            </a:r>
            <a:r>
              <a:rPr sz="900" spc="25" dirty="0">
                <a:solidFill>
                  <a:srgbClr val="231F20"/>
                </a:solidFill>
                <a:latin typeface="Calibri"/>
                <a:cs typeface="Calibri"/>
              </a:rPr>
              <a:t> </a:t>
            </a:r>
            <a:r>
              <a:rPr sz="900" spc="5" dirty="0">
                <a:solidFill>
                  <a:srgbClr val="231F20"/>
                </a:solidFill>
                <a:latin typeface="Calibri"/>
                <a:cs typeface="Calibri"/>
              </a:rPr>
              <a:t>Artificial</a:t>
            </a:r>
            <a:r>
              <a:rPr sz="900" spc="10" dirty="0">
                <a:solidFill>
                  <a:srgbClr val="231F20"/>
                </a:solidFill>
                <a:latin typeface="Calibri"/>
                <a:cs typeface="Calibri"/>
              </a:rPr>
              <a:t> </a:t>
            </a:r>
            <a:r>
              <a:rPr sz="900" spc="-10" dirty="0">
                <a:solidFill>
                  <a:srgbClr val="231F20"/>
                </a:solidFill>
                <a:latin typeface="Calibri"/>
                <a:cs typeface="Calibri"/>
              </a:rPr>
              <a:t>Intelligence, </a:t>
            </a:r>
            <a:r>
              <a:rPr sz="900" spc="-5" dirty="0">
                <a:solidFill>
                  <a:srgbClr val="231F20"/>
                </a:solidFill>
                <a:latin typeface="Calibri"/>
                <a:cs typeface="Calibri"/>
              </a:rPr>
              <a:t> </a:t>
            </a:r>
            <a:r>
              <a:rPr sz="900" spc="-10" dirty="0">
                <a:solidFill>
                  <a:srgbClr val="231F20"/>
                </a:solidFill>
                <a:latin typeface="Calibri"/>
                <a:cs typeface="Calibri"/>
              </a:rPr>
              <a:t>Springer,</a:t>
            </a:r>
            <a:r>
              <a:rPr sz="900" spc="-5" dirty="0">
                <a:solidFill>
                  <a:srgbClr val="231F20"/>
                </a:solidFill>
                <a:latin typeface="Calibri"/>
                <a:cs typeface="Calibri"/>
              </a:rPr>
              <a:t> </a:t>
            </a:r>
            <a:r>
              <a:rPr sz="900" dirty="0">
                <a:solidFill>
                  <a:srgbClr val="231F20"/>
                </a:solidFill>
                <a:latin typeface="Calibri"/>
                <a:cs typeface="Calibri"/>
              </a:rPr>
              <a:t>Berlin, </a:t>
            </a:r>
            <a:r>
              <a:rPr sz="900" spc="-15" dirty="0">
                <a:solidFill>
                  <a:srgbClr val="231F20"/>
                </a:solidFill>
                <a:latin typeface="Calibri"/>
                <a:cs typeface="Calibri"/>
              </a:rPr>
              <a:t>Germany,</a:t>
            </a:r>
            <a:r>
              <a:rPr sz="900" dirty="0">
                <a:solidFill>
                  <a:srgbClr val="231F20"/>
                </a:solidFill>
                <a:latin typeface="Calibri"/>
                <a:cs typeface="Calibri"/>
              </a:rPr>
              <a:t> </a:t>
            </a:r>
            <a:r>
              <a:rPr sz="900" spc="-25" dirty="0">
                <a:solidFill>
                  <a:srgbClr val="231F20"/>
                </a:solidFill>
                <a:latin typeface="Calibri"/>
                <a:cs typeface="Calibri"/>
              </a:rPr>
              <a:t>pp.231–241,</a:t>
            </a:r>
            <a:r>
              <a:rPr sz="900" dirty="0">
                <a:solidFill>
                  <a:srgbClr val="231F20"/>
                </a:solidFill>
                <a:latin typeface="Calibri"/>
                <a:cs typeface="Calibri"/>
              </a:rPr>
              <a:t> </a:t>
            </a:r>
            <a:r>
              <a:rPr sz="900" spc="-30" dirty="0">
                <a:solidFill>
                  <a:srgbClr val="231F20"/>
                </a:solidFill>
                <a:latin typeface="Calibri"/>
                <a:cs typeface="Calibri"/>
              </a:rPr>
              <a:t>2009.</a:t>
            </a:r>
            <a:endParaRPr sz="900">
              <a:latin typeface="Calibri"/>
              <a:cs typeface="Calibri"/>
            </a:endParaRPr>
          </a:p>
          <a:p>
            <a:pPr marL="256540" indent="-244475" algn="just">
              <a:lnSpc>
                <a:spcPts val="975"/>
              </a:lnSpc>
              <a:buAutoNum type="arabicPlain" startAt="24"/>
              <a:tabLst>
                <a:tab pos="257175" algn="l"/>
              </a:tabLst>
            </a:pPr>
            <a:r>
              <a:rPr sz="900" spc="20" dirty="0">
                <a:solidFill>
                  <a:srgbClr val="231F20"/>
                </a:solidFill>
                <a:latin typeface="Calibri"/>
                <a:cs typeface="Calibri"/>
              </a:rPr>
              <a:t>A.</a:t>
            </a:r>
            <a:r>
              <a:rPr sz="900" spc="60" dirty="0">
                <a:solidFill>
                  <a:srgbClr val="231F20"/>
                </a:solidFill>
                <a:latin typeface="Calibri"/>
                <a:cs typeface="Calibri"/>
              </a:rPr>
              <a:t> </a:t>
            </a:r>
            <a:r>
              <a:rPr sz="900" spc="-35" dirty="0">
                <a:solidFill>
                  <a:srgbClr val="231F20"/>
                </a:solidFill>
                <a:latin typeface="Calibri"/>
                <a:cs typeface="Calibri"/>
              </a:rPr>
              <a:t>Hyva¨rinen</a:t>
            </a:r>
            <a:r>
              <a:rPr sz="900" spc="60" dirty="0">
                <a:solidFill>
                  <a:srgbClr val="231F20"/>
                </a:solidFill>
                <a:latin typeface="Calibri"/>
                <a:cs typeface="Calibri"/>
              </a:rPr>
              <a:t> </a:t>
            </a:r>
            <a:r>
              <a:rPr sz="900" spc="-15" dirty="0">
                <a:solidFill>
                  <a:srgbClr val="231F20"/>
                </a:solidFill>
                <a:latin typeface="Calibri"/>
                <a:cs typeface="Calibri"/>
              </a:rPr>
              <a:t>and</a:t>
            </a:r>
            <a:r>
              <a:rPr sz="900" spc="65" dirty="0">
                <a:solidFill>
                  <a:srgbClr val="231F20"/>
                </a:solidFill>
                <a:latin typeface="Calibri"/>
                <a:cs typeface="Calibri"/>
              </a:rPr>
              <a:t> </a:t>
            </a:r>
            <a:r>
              <a:rPr sz="900" spc="20" dirty="0">
                <a:solidFill>
                  <a:srgbClr val="231F20"/>
                </a:solidFill>
                <a:latin typeface="Calibri"/>
                <a:cs typeface="Calibri"/>
              </a:rPr>
              <a:t>E.</a:t>
            </a:r>
            <a:r>
              <a:rPr sz="900" spc="60" dirty="0">
                <a:solidFill>
                  <a:srgbClr val="231F20"/>
                </a:solidFill>
                <a:latin typeface="Calibri"/>
                <a:cs typeface="Calibri"/>
              </a:rPr>
              <a:t> </a:t>
            </a:r>
            <a:r>
              <a:rPr sz="900" spc="5" dirty="0">
                <a:solidFill>
                  <a:srgbClr val="231F20"/>
                </a:solidFill>
                <a:latin typeface="Calibri"/>
                <a:cs typeface="Calibri"/>
              </a:rPr>
              <a:t>Oja,</a:t>
            </a:r>
            <a:r>
              <a:rPr sz="900" spc="60" dirty="0">
                <a:solidFill>
                  <a:srgbClr val="231F20"/>
                </a:solidFill>
                <a:latin typeface="Calibri"/>
                <a:cs typeface="Calibri"/>
              </a:rPr>
              <a:t> </a:t>
            </a:r>
            <a:r>
              <a:rPr sz="900" spc="-15" dirty="0">
                <a:solidFill>
                  <a:srgbClr val="231F20"/>
                </a:solidFill>
                <a:latin typeface="Calibri"/>
                <a:cs typeface="Calibri"/>
              </a:rPr>
              <a:t>“Independent</a:t>
            </a:r>
            <a:r>
              <a:rPr sz="900" spc="65" dirty="0">
                <a:solidFill>
                  <a:srgbClr val="231F20"/>
                </a:solidFill>
                <a:latin typeface="Calibri"/>
                <a:cs typeface="Calibri"/>
              </a:rPr>
              <a:t> </a:t>
            </a:r>
            <a:r>
              <a:rPr sz="900" spc="-15" dirty="0">
                <a:solidFill>
                  <a:srgbClr val="231F20"/>
                </a:solidFill>
                <a:latin typeface="Calibri"/>
                <a:cs typeface="Calibri"/>
              </a:rPr>
              <a:t>component</a:t>
            </a:r>
            <a:r>
              <a:rPr sz="900" spc="60" dirty="0">
                <a:solidFill>
                  <a:srgbClr val="231F20"/>
                </a:solidFill>
                <a:latin typeface="Calibri"/>
                <a:cs typeface="Calibri"/>
              </a:rPr>
              <a:t> </a:t>
            </a:r>
            <a:r>
              <a:rPr sz="900" spc="-20" dirty="0">
                <a:solidFill>
                  <a:srgbClr val="231F20"/>
                </a:solidFill>
                <a:latin typeface="Calibri"/>
                <a:cs typeface="Calibri"/>
              </a:rPr>
              <a:t>analysis:</a:t>
            </a:r>
            <a:endParaRPr sz="900">
              <a:latin typeface="Calibri"/>
              <a:cs typeface="Calibri"/>
            </a:endParaRPr>
          </a:p>
          <a:p>
            <a:pPr marL="256540" marR="5715" algn="just">
              <a:lnSpc>
                <a:spcPts val="1050"/>
              </a:lnSpc>
              <a:spcBef>
                <a:spcPts val="45"/>
              </a:spcBef>
            </a:pPr>
            <a:r>
              <a:rPr sz="900" spc="-10" dirty="0">
                <a:solidFill>
                  <a:srgbClr val="231F20"/>
                </a:solidFill>
                <a:latin typeface="Calibri"/>
                <a:cs typeface="Calibri"/>
              </a:rPr>
              <a:t>algorithms </a:t>
            </a:r>
            <a:r>
              <a:rPr sz="900" spc="-15" dirty="0">
                <a:solidFill>
                  <a:srgbClr val="231F20"/>
                </a:solidFill>
                <a:latin typeface="Calibri"/>
                <a:cs typeface="Calibri"/>
              </a:rPr>
              <a:t>and </a:t>
            </a:r>
            <a:r>
              <a:rPr sz="900" spc="-20" dirty="0">
                <a:solidFill>
                  <a:srgbClr val="231F20"/>
                </a:solidFill>
                <a:latin typeface="Calibri"/>
                <a:cs typeface="Calibri"/>
              </a:rPr>
              <a:t>applications,” </a:t>
            </a:r>
            <a:r>
              <a:rPr sz="900" i="1" spc="-15" dirty="0">
                <a:solidFill>
                  <a:srgbClr val="231F20"/>
                </a:solidFill>
                <a:latin typeface="Calibri"/>
                <a:cs typeface="Calibri"/>
              </a:rPr>
              <a:t>Neural </a:t>
            </a:r>
            <a:r>
              <a:rPr sz="900" i="1" spc="-30" dirty="0">
                <a:solidFill>
                  <a:srgbClr val="231F20"/>
                </a:solidFill>
                <a:latin typeface="Calibri"/>
                <a:cs typeface="Calibri"/>
              </a:rPr>
              <a:t>Networks</a:t>
            </a:r>
            <a:r>
              <a:rPr sz="900" spc="-30" dirty="0">
                <a:solidFill>
                  <a:srgbClr val="231F20"/>
                </a:solidFill>
                <a:latin typeface="Calibri"/>
                <a:cs typeface="Calibri"/>
              </a:rPr>
              <a:t>,</a:t>
            </a:r>
            <a:r>
              <a:rPr sz="900" spc="140" dirty="0">
                <a:solidFill>
                  <a:srgbClr val="231F20"/>
                </a:solidFill>
                <a:latin typeface="Calibri"/>
                <a:cs typeface="Calibri"/>
              </a:rPr>
              <a:t> </a:t>
            </a:r>
            <a:r>
              <a:rPr sz="900" spc="-10" dirty="0">
                <a:solidFill>
                  <a:srgbClr val="231F20"/>
                </a:solidFill>
                <a:latin typeface="Calibri"/>
                <a:cs typeface="Calibri"/>
              </a:rPr>
              <a:t>vol. </a:t>
            </a:r>
            <a:r>
              <a:rPr sz="900" spc="-25" dirty="0">
                <a:solidFill>
                  <a:srgbClr val="231F20"/>
                </a:solidFill>
                <a:latin typeface="Calibri"/>
                <a:cs typeface="Calibri"/>
              </a:rPr>
              <a:t>13, </a:t>
            </a:r>
            <a:r>
              <a:rPr sz="900" spc="-15" dirty="0">
                <a:solidFill>
                  <a:srgbClr val="231F20"/>
                </a:solidFill>
                <a:latin typeface="Calibri"/>
                <a:cs typeface="Calibri"/>
              </a:rPr>
              <a:t>no. </a:t>
            </a:r>
            <a:r>
              <a:rPr sz="900" spc="10" dirty="0">
                <a:solidFill>
                  <a:srgbClr val="231F20"/>
                </a:solidFill>
                <a:latin typeface="Calibri"/>
                <a:cs typeface="Calibri"/>
              </a:rPr>
              <a:t>4- </a:t>
            </a:r>
            <a:r>
              <a:rPr sz="900" spc="15" dirty="0">
                <a:solidFill>
                  <a:srgbClr val="231F20"/>
                </a:solidFill>
                <a:latin typeface="Calibri"/>
                <a:cs typeface="Calibri"/>
              </a:rPr>
              <a:t> </a:t>
            </a:r>
            <a:r>
              <a:rPr sz="900" spc="-25" dirty="0">
                <a:solidFill>
                  <a:srgbClr val="231F20"/>
                </a:solidFill>
                <a:latin typeface="Calibri"/>
                <a:cs typeface="Calibri"/>
              </a:rPr>
              <a:t>5,</a:t>
            </a:r>
            <a:r>
              <a:rPr sz="900" spc="-5" dirty="0">
                <a:solidFill>
                  <a:srgbClr val="231F20"/>
                </a:solidFill>
                <a:latin typeface="Calibri"/>
                <a:cs typeface="Calibri"/>
              </a:rPr>
              <a:t> </a:t>
            </a:r>
            <a:r>
              <a:rPr sz="900" spc="-15" dirty="0">
                <a:solidFill>
                  <a:srgbClr val="231F20"/>
                </a:solidFill>
                <a:latin typeface="Calibri"/>
                <a:cs typeface="Calibri"/>
              </a:rPr>
              <a:t>pp.</a:t>
            </a:r>
            <a:r>
              <a:rPr sz="900" dirty="0">
                <a:solidFill>
                  <a:srgbClr val="231F20"/>
                </a:solidFill>
                <a:latin typeface="Calibri"/>
                <a:cs typeface="Calibri"/>
              </a:rPr>
              <a:t> </a:t>
            </a:r>
            <a:r>
              <a:rPr sz="900" spc="-25" dirty="0">
                <a:solidFill>
                  <a:srgbClr val="231F20"/>
                </a:solidFill>
                <a:latin typeface="Calibri"/>
                <a:cs typeface="Calibri"/>
              </a:rPr>
              <a:t>411–430,</a:t>
            </a:r>
            <a:r>
              <a:rPr sz="900" dirty="0">
                <a:solidFill>
                  <a:srgbClr val="231F20"/>
                </a:solidFill>
                <a:latin typeface="Calibri"/>
                <a:cs typeface="Calibri"/>
              </a:rPr>
              <a:t> </a:t>
            </a:r>
            <a:r>
              <a:rPr sz="900" spc="-30" dirty="0">
                <a:solidFill>
                  <a:srgbClr val="231F20"/>
                </a:solidFill>
                <a:latin typeface="Calibri"/>
                <a:cs typeface="Calibri"/>
              </a:rPr>
              <a:t>2000.</a:t>
            </a:r>
            <a:endParaRPr sz="900">
              <a:latin typeface="Calibri"/>
              <a:cs typeface="Calibri"/>
            </a:endParaRPr>
          </a:p>
          <a:p>
            <a:pPr marL="256540" indent="-244475" algn="just">
              <a:lnSpc>
                <a:spcPts val="994"/>
              </a:lnSpc>
              <a:buAutoNum type="arabicPlain" startAt="26"/>
              <a:tabLst>
                <a:tab pos="257175" algn="l"/>
              </a:tabLst>
            </a:pPr>
            <a:r>
              <a:rPr sz="900" spc="5" dirty="0">
                <a:solidFill>
                  <a:srgbClr val="231F20"/>
                </a:solidFill>
                <a:latin typeface="Calibri"/>
                <a:cs typeface="Calibri"/>
              </a:rPr>
              <a:t>O.</a:t>
            </a:r>
            <a:r>
              <a:rPr sz="900" spc="150" dirty="0">
                <a:solidFill>
                  <a:srgbClr val="231F20"/>
                </a:solidFill>
                <a:latin typeface="Calibri"/>
                <a:cs typeface="Calibri"/>
              </a:rPr>
              <a:t> </a:t>
            </a:r>
            <a:r>
              <a:rPr sz="900" spc="20" dirty="0">
                <a:solidFill>
                  <a:srgbClr val="231F20"/>
                </a:solidFill>
                <a:latin typeface="Calibri"/>
                <a:cs typeface="Calibri"/>
              </a:rPr>
              <a:t>A.</a:t>
            </a:r>
            <a:r>
              <a:rPr sz="900" spc="145" dirty="0">
                <a:solidFill>
                  <a:srgbClr val="231F20"/>
                </a:solidFill>
                <a:latin typeface="Calibri"/>
                <a:cs typeface="Calibri"/>
              </a:rPr>
              <a:t> </a:t>
            </a:r>
            <a:r>
              <a:rPr sz="900" spc="-20" dirty="0">
                <a:solidFill>
                  <a:srgbClr val="231F20"/>
                </a:solidFill>
                <a:latin typeface="Calibri"/>
                <a:cs typeface="Calibri"/>
              </a:rPr>
              <a:t>Uwechue</a:t>
            </a:r>
            <a:r>
              <a:rPr sz="900" spc="150" dirty="0">
                <a:solidFill>
                  <a:srgbClr val="231F20"/>
                </a:solidFill>
                <a:latin typeface="Calibri"/>
                <a:cs typeface="Calibri"/>
              </a:rPr>
              <a:t> </a:t>
            </a:r>
            <a:r>
              <a:rPr sz="900" spc="-10" dirty="0">
                <a:solidFill>
                  <a:srgbClr val="231F20"/>
                </a:solidFill>
                <a:latin typeface="Calibri"/>
                <a:cs typeface="Calibri"/>
              </a:rPr>
              <a:t>and</a:t>
            </a:r>
            <a:r>
              <a:rPr sz="900" spc="150" dirty="0">
                <a:solidFill>
                  <a:srgbClr val="231F20"/>
                </a:solidFill>
                <a:latin typeface="Calibri"/>
                <a:cs typeface="Calibri"/>
              </a:rPr>
              <a:t> </a:t>
            </a:r>
            <a:r>
              <a:rPr sz="900" spc="20" dirty="0">
                <a:solidFill>
                  <a:srgbClr val="231F20"/>
                </a:solidFill>
                <a:latin typeface="Calibri"/>
                <a:cs typeface="Calibri"/>
              </a:rPr>
              <a:t>A.</a:t>
            </a:r>
            <a:r>
              <a:rPr sz="900" spc="150" dirty="0">
                <a:solidFill>
                  <a:srgbClr val="231F20"/>
                </a:solidFill>
                <a:latin typeface="Calibri"/>
                <a:cs typeface="Calibri"/>
              </a:rPr>
              <a:t> </a:t>
            </a:r>
            <a:r>
              <a:rPr sz="900" dirty="0">
                <a:solidFill>
                  <a:srgbClr val="231F20"/>
                </a:solidFill>
                <a:latin typeface="Calibri"/>
                <a:cs typeface="Calibri"/>
              </a:rPr>
              <a:t>S.</a:t>
            </a:r>
            <a:r>
              <a:rPr sz="900" spc="150" dirty="0">
                <a:solidFill>
                  <a:srgbClr val="231F20"/>
                </a:solidFill>
                <a:latin typeface="Calibri"/>
                <a:cs typeface="Calibri"/>
              </a:rPr>
              <a:t> </a:t>
            </a:r>
            <a:r>
              <a:rPr sz="900" spc="-20" dirty="0">
                <a:solidFill>
                  <a:srgbClr val="231F20"/>
                </a:solidFill>
                <a:latin typeface="Calibri"/>
                <a:cs typeface="Calibri"/>
              </a:rPr>
              <a:t>Pandya,</a:t>
            </a:r>
            <a:r>
              <a:rPr sz="900" spc="150" dirty="0">
                <a:solidFill>
                  <a:srgbClr val="231F20"/>
                </a:solidFill>
                <a:latin typeface="Calibri"/>
                <a:cs typeface="Calibri"/>
              </a:rPr>
              <a:t> </a:t>
            </a:r>
            <a:r>
              <a:rPr sz="900" i="1" spc="5" dirty="0">
                <a:solidFill>
                  <a:srgbClr val="231F20"/>
                </a:solidFill>
                <a:latin typeface="Calibri"/>
                <a:cs typeface="Calibri"/>
              </a:rPr>
              <a:t>Human</a:t>
            </a:r>
            <a:r>
              <a:rPr sz="900" i="1" spc="155" dirty="0">
                <a:solidFill>
                  <a:srgbClr val="231F20"/>
                </a:solidFill>
                <a:latin typeface="Calibri"/>
                <a:cs typeface="Calibri"/>
              </a:rPr>
              <a:t> </a:t>
            </a:r>
            <a:r>
              <a:rPr sz="900" i="1" spc="-40" dirty="0">
                <a:solidFill>
                  <a:srgbClr val="231F20"/>
                </a:solidFill>
                <a:latin typeface="Calibri"/>
                <a:cs typeface="Calibri"/>
              </a:rPr>
              <a:t>Face</a:t>
            </a:r>
            <a:r>
              <a:rPr sz="900" i="1" spc="150" dirty="0">
                <a:solidFill>
                  <a:srgbClr val="231F20"/>
                </a:solidFill>
                <a:latin typeface="Calibri"/>
                <a:cs typeface="Calibri"/>
              </a:rPr>
              <a:t> </a:t>
            </a:r>
            <a:r>
              <a:rPr sz="900" i="1" spc="-25" dirty="0">
                <a:solidFill>
                  <a:srgbClr val="231F20"/>
                </a:solidFill>
                <a:latin typeface="Calibri"/>
                <a:cs typeface="Calibri"/>
              </a:rPr>
              <a:t>Recognition</a:t>
            </a:r>
            <a:endParaRPr sz="900">
              <a:latin typeface="Calibri"/>
              <a:cs typeface="Calibri"/>
            </a:endParaRPr>
          </a:p>
          <a:p>
            <a:pPr marL="256540" marR="5715" algn="just">
              <a:lnSpc>
                <a:spcPts val="1050"/>
              </a:lnSpc>
              <a:spcBef>
                <a:spcPts val="45"/>
              </a:spcBef>
            </a:pPr>
            <a:r>
              <a:rPr sz="900" i="1" spc="-25" dirty="0">
                <a:solidFill>
                  <a:srgbClr val="231F20"/>
                </a:solidFill>
                <a:latin typeface="Calibri"/>
                <a:cs typeface="Calibri"/>
              </a:rPr>
              <a:t>using</a:t>
            </a:r>
            <a:r>
              <a:rPr sz="900" i="1" spc="-20" dirty="0">
                <a:solidFill>
                  <a:srgbClr val="231F20"/>
                </a:solidFill>
                <a:latin typeface="Calibri"/>
                <a:cs typeface="Calibri"/>
              </a:rPr>
              <a:t> </a:t>
            </a:r>
            <a:r>
              <a:rPr sz="900" i="1" spc="5" dirty="0">
                <a:solidFill>
                  <a:srgbClr val="231F20"/>
                </a:solidFill>
                <a:latin typeface="Calibri"/>
                <a:cs typeface="Calibri"/>
              </a:rPr>
              <a:t>Third-Order </a:t>
            </a:r>
            <a:r>
              <a:rPr sz="900" i="1" spc="-20" dirty="0">
                <a:solidFill>
                  <a:srgbClr val="231F20"/>
                </a:solidFill>
                <a:latin typeface="Calibri"/>
                <a:cs typeface="Calibri"/>
              </a:rPr>
              <a:t>Synthetic</a:t>
            </a:r>
            <a:r>
              <a:rPr sz="900" i="1" spc="-15" dirty="0">
                <a:solidFill>
                  <a:srgbClr val="231F20"/>
                </a:solidFill>
                <a:latin typeface="Calibri"/>
                <a:cs typeface="Calibri"/>
              </a:rPr>
              <a:t> Neural</a:t>
            </a:r>
            <a:r>
              <a:rPr sz="900" i="1" spc="-10" dirty="0">
                <a:solidFill>
                  <a:srgbClr val="231F20"/>
                </a:solidFill>
                <a:latin typeface="Calibri"/>
                <a:cs typeface="Calibri"/>
              </a:rPr>
              <a:t> </a:t>
            </a:r>
            <a:r>
              <a:rPr sz="900" i="1" spc="-30" dirty="0">
                <a:solidFill>
                  <a:srgbClr val="231F20"/>
                </a:solidFill>
                <a:latin typeface="Calibri"/>
                <a:cs typeface="Calibri"/>
              </a:rPr>
              <a:t>Networks</a:t>
            </a:r>
            <a:r>
              <a:rPr sz="900" spc="-30" dirty="0">
                <a:solidFill>
                  <a:srgbClr val="231F20"/>
                </a:solidFill>
                <a:latin typeface="Calibri"/>
                <a:cs typeface="Calibri"/>
              </a:rPr>
              <a:t>,</a:t>
            </a:r>
            <a:r>
              <a:rPr sz="900" spc="-25" dirty="0">
                <a:solidFill>
                  <a:srgbClr val="231F20"/>
                </a:solidFill>
                <a:latin typeface="Calibri"/>
                <a:cs typeface="Calibri"/>
              </a:rPr>
              <a:t> </a:t>
            </a:r>
            <a:r>
              <a:rPr sz="900" spc="10" dirty="0">
                <a:solidFill>
                  <a:srgbClr val="231F20"/>
                </a:solidFill>
                <a:latin typeface="Calibri"/>
                <a:cs typeface="Calibri"/>
              </a:rPr>
              <a:t>The </a:t>
            </a:r>
            <a:r>
              <a:rPr sz="900" spc="-5" dirty="0">
                <a:solidFill>
                  <a:srgbClr val="231F20"/>
                </a:solidFill>
                <a:latin typeface="Calibri"/>
                <a:cs typeface="Calibri"/>
              </a:rPr>
              <a:t>Springer </a:t>
            </a:r>
            <a:r>
              <a:rPr sz="900" dirty="0">
                <a:solidFill>
                  <a:srgbClr val="231F20"/>
                </a:solidFill>
                <a:latin typeface="Calibri"/>
                <a:cs typeface="Calibri"/>
              </a:rPr>
              <a:t> </a:t>
            </a:r>
            <a:r>
              <a:rPr sz="900" spc="-10" dirty="0">
                <a:solidFill>
                  <a:srgbClr val="231F20"/>
                </a:solidFill>
                <a:latin typeface="Calibri"/>
                <a:cs typeface="Calibri"/>
              </a:rPr>
              <a:t>International</a:t>
            </a:r>
            <a:r>
              <a:rPr sz="900" spc="-5" dirty="0">
                <a:solidFill>
                  <a:srgbClr val="231F20"/>
                </a:solidFill>
                <a:latin typeface="Calibri"/>
                <a:cs typeface="Calibri"/>
              </a:rPr>
              <a:t> </a:t>
            </a:r>
            <a:r>
              <a:rPr sz="900" spc="-25" dirty="0">
                <a:solidFill>
                  <a:srgbClr val="231F20"/>
                </a:solidFill>
                <a:latin typeface="Calibri"/>
                <a:cs typeface="Calibri"/>
              </a:rPr>
              <a:t>Series</a:t>
            </a:r>
            <a:r>
              <a:rPr sz="900" spc="-20" dirty="0">
                <a:solidFill>
                  <a:srgbClr val="231F20"/>
                </a:solidFill>
                <a:latin typeface="Calibri"/>
                <a:cs typeface="Calibri"/>
              </a:rPr>
              <a:t> </a:t>
            </a:r>
            <a:r>
              <a:rPr sz="900" spc="20" dirty="0">
                <a:solidFill>
                  <a:srgbClr val="231F20"/>
                </a:solidFill>
                <a:latin typeface="Calibri"/>
                <a:cs typeface="Calibri"/>
              </a:rPr>
              <a:t>in </a:t>
            </a:r>
            <a:r>
              <a:rPr sz="900" spc="-5" dirty="0">
                <a:solidFill>
                  <a:srgbClr val="231F20"/>
                </a:solidFill>
                <a:latin typeface="Calibri"/>
                <a:cs typeface="Calibri"/>
              </a:rPr>
              <a:t>Engineering</a:t>
            </a:r>
            <a:r>
              <a:rPr sz="900" dirty="0">
                <a:solidFill>
                  <a:srgbClr val="231F20"/>
                </a:solidFill>
                <a:latin typeface="Calibri"/>
                <a:cs typeface="Calibri"/>
              </a:rPr>
              <a:t> </a:t>
            </a:r>
            <a:r>
              <a:rPr sz="900" spc="-15" dirty="0">
                <a:solidFill>
                  <a:srgbClr val="231F20"/>
                </a:solidFill>
                <a:latin typeface="Calibri"/>
                <a:cs typeface="Calibri"/>
              </a:rPr>
              <a:t>and</a:t>
            </a:r>
            <a:r>
              <a:rPr sz="900" spc="-10" dirty="0">
                <a:solidFill>
                  <a:srgbClr val="231F20"/>
                </a:solidFill>
                <a:latin typeface="Calibri"/>
                <a:cs typeface="Calibri"/>
              </a:rPr>
              <a:t> </a:t>
            </a:r>
            <a:r>
              <a:rPr sz="900" dirty="0">
                <a:solidFill>
                  <a:srgbClr val="231F20"/>
                </a:solidFill>
                <a:latin typeface="Calibri"/>
                <a:cs typeface="Calibri"/>
              </a:rPr>
              <a:t>Computer </a:t>
            </a:r>
            <a:r>
              <a:rPr sz="900" spc="-20" dirty="0">
                <a:solidFill>
                  <a:srgbClr val="231F20"/>
                </a:solidFill>
                <a:latin typeface="Calibri"/>
                <a:cs typeface="Calibri"/>
              </a:rPr>
              <a:t>Science, </a:t>
            </a:r>
            <a:r>
              <a:rPr sz="900" spc="-15" dirty="0">
                <a:solidFill>
                  <a:srgbClr val="231F20"/>
                </a:solidFill>
                <a:latin typeface="Calibri"/>
                <a:cs typeface="Calibri"/>
              </a:rPr>
              <a:t> </a:t>
            </a:r>
            <a:r>
              <a:rPr sz="900" spc="-10" dirty="0">
                <a:solidFill>
                  <a:srgbClr val="231F20"/>
                </a:solidFill>
                <a:latin typeface="Calibri"/>
                <a:cs typeface="Calibri"/>
              </a:rPr>
              <a:t>Springer,</a:t>
            </a:r>
            <a:r>
              <a:rPr sz="900" spc="-5" dirty="0">
                <a:solidFill>
                  <a:srgbClr val="231F20"/>
                </a:solidFill>
                <a:latin typeface="Calibri"/>
                <a:cs typeface="Calibri"/>
              </a:rPr>
              <a:t> </a:t>
            </a:r>
            <a:r>
              <a:rPr sz="900" spc="-35" dirty="0">
                <a:solidFill>
                  <a:srgbClr val="231F20"/>
                </a:solidFill>
                <a:latin typeface="Calibri"/>
                <a:cs typeface="Calibri"/>
              </a:rPr>
              <a:t>1st</a:t>
            </a:r>
            <a:r>
              <a:rPr sz="900" dirty="0">
                <a:solidFill>
                  <a:srgbClr val="231F20"/>
                </a:solidFill>
                <a:latin typeface="Calibri"/>
                <a:cs typeface="Calibri"/>
              </a:rPr>
              <a:t> </a:t>
            </a:r>
            <a:r>
              <a:rPr sz="900" spc="-10" dirty="0">
                <a:solidFill>
                  <a:srgbClr val="231F20"/>
                </a:solidFill>
                <a:latin typeface="Calibri"/>
                <a:cs typeface="Calibri"/>
              </a:rPr>
              <a:t>edition,</a:t>
            </a:r>
            <a:r>
              <a:rPr sz="900" dirty="0">
                <a:solidFill>
                  <a:srgbClr val="231F20"/>
                </a:solidFill>
                <a:latin typeface="Calibri"/>
                <a:cs typeface="Calibri"/>
              </a:rPr>
              <a:t> </a:t>
            </a:r>
            <a:r>
              <a:rPr sz="900" spc="-30" dirty="0">
                <a:solidFill>
                  <a:srgbClr val="231F20"/>
                </a:solidFill>
                <a:latin typeface="Calibri"/>
                <a:cs typeface="Calibri"/>
              </a:rPr>
              <a:t>1997.</a:t>
            </a:r>
            <a:endParaRPr sz="900">
              <a:latin typeface="Calibri"/>
              <a:cs typeface="Calibri"/>
            </a:endParaRPr>
          </a:p>
        </p:txBody>
      </p:sp>
      <p:sp>
        <p:nvSpPr>
          <p:cNvPr id="7" name="object 7"/>
          <p:cNvSpPr txBox="1"/>
          <p:nvPr/>
        </p:nvSpPr>
        <p:spPr>
          <a:xfrm>
            <a:off x="6251726" y="615068"/>
            <a:ext cx="4922520" cy="2353850"/>
          </a:xfrm>
          <a:prstGeom prst="rect">
            <a:avLst/>
          </a:prstGeom>
        </p:spPr>
        <p:txBody>
          <a:bodyPr vert="horz" wrap="square" lIns="0" tIns="19685" rIns="0" bIns="0" rtlCol="0">
            <a:spAutoFit/>
          </a:bodyPr>
          <a:lstStyle/>
          <a:p>
            <a:pPr marL="256540" marR="5080" indent="-244475" algn="just">
              <a:lnSpc>
                <a:spcPts val="1050"/>
              </a:lnSpc>
              <a:spcBef>
                <a:spcPts val="155"/>
              </a:spcBef>
              <a:buAutoNum type="arabicPlain" startAt="27"/>
              <a:tabLst>
                <a:tab pos="257175" algn="l"/>
              </a:tabLst>
            </a:pPr>
            <a:r>
              <a:rPr sz="900" spc="55" dirty="0">
                <a:solidFill>
                  <a:srgbClr val="231F20"/>
                </a:solidFill>
                <a:latin typeface="Calibri"/>
                <a:cs typeface="Calibri"/>
              </a:rPr>
              <a:t>H. </a:t>
            </a:r>
            <a:r>
              <a:rPr sz="900" spc="20" dirty="0">
                <a:solidFill>
                  <a:srgbClr val="231F20"/>
                </a:solidFill>
                <a:latin typeface="Calibri"/>
                <a:cs typeface="Calibri"/>
              </a:rPr>
              <a:t>A. </a:t>
            </a:r>
            <a:r>
              <a:rPr sz="900" spc="-20" dirty="0">
                <a:solidFill>
                  <a:srgbClr val="231F20"/>
                </a:solidFill>
                <a:latin typeface="Calibri"/>
                <a:cs typeface="Calibri"/>
              </a:rPr>
              <a:t>Rowley,</a:t>
            </a:r>
            <a:r>
              <a:rPr sz="900" spc="-15" dirty="0">
                <a:solidFill>
                  <a:srgbClr val="231F20"/>
                </a:solidFill>
                <a:latin typeface="Calibri"/>
                <a:cs typeface="Calibri"/>
              </a:rPr>
              <a:t> </a:t>
            </a:r>
            <a:r>
              <a:rPr sz="900" spc="-5" dirty="0">
                <a:solidFill>
                  <a:srgbClr val="231F20"/>
                </a:solidFill>
                <a:latin typeface="Calibri"/>
                <a:cs typeface="Calibri"/>
              </a:rPr>
              <a:t>S.</a:t>
            </a:r>
            <a:r>
              <a:rPr sz="900" dirty="0">
                <a:solidFill>
                  <a:srgbClr val="231F20"/>
                </a:solidFill>
                <a:latin typeface="Calibri"/>
                <a:cs typeface="Calibri"/>
              </a:rPr>
              <a:t> </a:t>
            </a:r>
            <a:r>
              <a:rPr sz="900" spc="-5" dirty="0">
                <a:solidFill>
                  <a:srgbClr val="231F20"/>
                </a:solidFill>
                <a:latin typeface="Calibri"/>
                <a:cs typeface="Calibri"/>
              </a:rPr>
              <a:t>Baluja,</a:t>
            </a:r>
            <a:r>
              <a:rPr sz="900" dirty="0">
                <a:solidFill>
                  <a:srgbClr val="231F20"/>
                </a:solidFill>
                <a:latin typeface="Calibri"/>
                <a:cs typeface="Calibri"/>
              </a:rPr>
              <a:t> </a:t>
            </a:r>
            <a:r>
              <a:rPr sz="900" spc="-10" dirty="0">
                <a:solidFill>
                  <a:srgbClr val="231F20"/>
                </a:solidFill>
                <a:latin typeface="Calibri"/>
                <a:cs typeface="Calibri"/>
              </a:rPr>
              <a:t>and</a:t>
            </a:r>
            <a:r>
              <a:rPr sz="900" spc="-5" dirty="0">
                <a:solidFill>
                  <a:srgbClr val="231F20"/>
                </a:solidFill>
                <a:latin typeface="Calibri"/>
                <a:cs typeface="Calibri"/>
              </a:rPr>
              <a:t> </a:t>
            </a:r>
            <a:r>
              <a:rPr sz="900" dirty="0">
                <a:solidFill>
                  <a:srgbClr val="231F20"/>
                </a:solidFill>
                <a:latin typeface="Calibri"/>
                <a:cs typeface="Calibri"/>
              </a:rPr>
              <a:t>T. </a:t>
            </a:r>
            <a:r>
              <a:rPr sz="900" spc="-10" dirty="0">
                <a:solidFill>
                  <a:srgbClr val="231F20"/>
                </a:solidFill>
                <a:latin typeface="Calibri"/>
                <a:cs typeface="Calibri"/>
              </a:rPr>
              <a:t>Kanade,</a:t>
            </a:r>
            <a:r>
              <a:rPr sz="900" spc="-5" dirty="0">
                <a:solidFill>
                  <a:srgbClr val="231F20"/>
                </a:solidFill>
                <a:latin typeface="Calibri"/>
                <a:cs typeface="Calibri"/>
              </a:rPr>
              <a:t> </a:t>
            </a:r>
            <a:r>
              <a:rPr sz="900" dirty="0">
                <a:solidFill>
                  <a:srgbClr val="231F20"/>
                </a:solidFill>
                <a:latin typeface="Calibri"/>
                <a:cs typeface="Calibri"/>
              </a:rPr>
              <a:t>“Neural </a:t>
            </a:r>
            <a:r>
              <a:rPr sz="900" spc="-10" dirty="0">
                <a:solidFill>
                  <a:srgbClr val="231F20"/>
                </a:solidFill>
                <a:latin typeface="Calibri"/>
                <a:cs typeface="Calibri"/>
              </a:rPr>
              <a:t>network- </a:t>
            </a:r>
            <a:r>
              <a:rPr sz="900" spc="-5" dirty="0">
                <a:solidFill>
                  <a:srgbClr val="231F20"/>
                </a:solidFill>
                <a:latin typeface="Calibri"/>
                <a:cs typeface="Calibri"/>
              </a:rPr>
              <a:t> </a:t>
            </a:r>
            <a:r>
              <a:rPr sz="900" spc="-35" dirty="0">
                <a:solidFill>
                  <a:srgbClr val="231F20"/>
                </a:solidFill>
                <a:latin typeface="Calibri"/>
                <a:cs typeface="Calibri"/>
              </a:rPr>
              <a:t>based</a:t>
            </a:r>
            <a:r>
              <a:rPr sz="900" spc="-30" dirty="0">
                <a:solidFill>
                  <a:srgbClr val="231F20"/>
                </a:solidFill>
                <a:latin typeface="Calibri"/>
                <a:cs typeface="Calibri"/>
              </a:rPr>
              <a:t> </a:t>
            </a:r>
            <a:r>
              <a:rPr sz="900" spc="-40" dirty="0">
                <a:solidFill>
                  <a:srgbClr val="231F20"/>
                </a:solidFill>
                <a:latin typeface="Calibri"/>
                <a:cs typeface="Calibri"/>
              </a:rPr>
              <a:t>face</a:t>
            </a:r>
            <a:r>
              <a:rPr sz="900" spc="-35" dirty="0">
                <a:solidFill>
                  <a:srgbClr val="231F20"/>
                </a:solidFill>
                <a:latin typeface="Calibri"/>
                <a:cs typeface="Calibri"/>
              </a:rPr>
              <a:t> </a:t>
            </a:r>
            <a:r>
              <a:rPr sz="900" spc="-25" dirty="0">
                <a:solidFill>
                  <a:srgbClr val="231F20"/>
                </a:solidFill>
                <a:latin typeface="Calibri"/>
                <a:cs typeface="Calibri"/>
              </a:rPr>
              <a:t>detection,”</a:t>
            </a:r>
            <a:r>
              <a:rPr sz="900" spc="-20" dirty="0">
                <a:solidFill>
                  <a:srgbClr val="231F20"/>
                </a:solidFill>
                <a:latin typeface="Calibri"/>
                <a:cs typeface="Calibri"/>
              </a:rPr>
              <a:t> </a:t>
            </a:r>
            <a:r>
              <a:rPr sz="900" i="1" spc="45" dirty="0">
                <a:solidFill>
                  <a:srgbClr val="231F20"/>
                </a:solidFill>
                <a:latin typeface="Calibri"/>
                <a:cs typeface="Calibri"/>
              </a:rPr>
              <a:t>IEEE </a:t>
            </a:r>
            <a:r>
              <a:rPr sz="900" i="1" spc="-30" dirty="0">
                <a:solidFill>
                  <a:srgbClr val="231F20"/>
                </a:solidFill>
                <a:latin typeface="Calibri"/>
                <a:cs typeface="Calibri"/>
              </a:rPr>
              <a:t>Transactions</a:t>
            </a:r>
            <a:r>
              <a:rPr sz="900" i="1" spc="-25" dirty="0">
                <a:solidFill>
                  <a:srgbClr val="231F20"/>
                </a:solidFill>
                <a:latin typeface="Calibri"/>
                <a:cs typeface="Calibri"/>
              </a:rPr>
              <a:t> </a:t>
            </a:r>
            <a:r>
              <a:rPr sz="900" i="1" spc="-30" dirty="0">
                <a:solidFill>
                  <a:srgbClr val="231F20"/>
                </a:solidFill>
                <a:latin typeface="Calibri"/>
                <a:cs typeface="Calibri"/>
              </a:rPr>
              <a:t>on</a:t>
            </a:r>
            <a:r>
              <a:rPr sz="900" i="1" spc="-25" dirty="0">
                <a:solidFill>
                  <a:srgbClr val="231F20"/>
                </a:solidFill>
                <a:latin typeface="Calibri"/>
                <a:cs typeface="Calibri"/>
              </a:rPr>
              <a:t> </a:t>
            </a:r>
            <a:r>
              <a:rPr sz="900" i="1" spc="-30" dirty="0">
                <a:solidFill>
                  <a:srgbClr val="231F20"/>
                </a:solidFill>
                <a:latin typeface="Calibri"/>
                <a:cs typeface="Calibri"/>
              </a:rPr>
              <a:t>Pattern</a:t>
            </a:r>
            <a:r>
              <a:rPr sz="900" i="1" spc="140" dirty="0">
                <a:solidFill>
                  <a:srgbClr val="231F20"/>
                </a:solidFill>
                <a:latin typeface="Calibri"/>
                <a:cs typeface="Calibri"/>
              </a:rPr>
              <a:t> </a:t>
            </a:r>
            <a:r>
              <a:rPr sz="900" i="1" spc="-20" dirty="0">
                <a:solidFill>
                  <a:srgbClr val="231F20"/>
                </a:solidFill>
                <a:latin typeface="Calibri"/>
                <a:cs typeface="Calibri"/>
              </a:rPr>
              <a:t>Analysis </a:t>
            </a:r>
            <a:r>
              <a:rPr sz="900" i="1" spc="-15" dirty="0">
                <a:solidFill>
                  <a:srgbClr val="231F20"/>
                </a:solidFill>
                <a:latin typeface="Calibri"/>
                <a:cs typeface="Calibri"/>
              </a:rPr>
              <a:t> </a:t>
            </a:r>
            <a:r>
              <a:rPr sz="900" i="1" spc="-20" dirty="0">
                <a:solidFill>
                  <a:srgbClr val="231F20"/>
                </a:solidFill>
                <a:latin typeface="Calibri"/>
                <a:cs typeface="Calibri"/>
              </a:rPr>
              <a:t>and</a:t>
            </a:r>
            <a:r>
              <a:rPr sz="900" i="1" dirty="0">
                <a:solidFill>
                  <a:srgbClr val="231F20"/>
                </a:solidFill>
                <a:latin typeface="Calibri"/>
                <a:cs typeface="Calibri"/>
              </a:rPr>
              <a:t> </a:t>
            </a:r>
            <a:r>
              <a:rPr sz="900" i="1" spc="-25" dirty="0">
                <a:solidFill>
                  <a:srgbClr val="231F20"/>
                </a:solidFill>
                <a:latin typeface="Calibri"/>
                <a:cs typeface="Calibri"/>
              </a:rPr>
              <a:t>Machine</a:t>
            </a:r>
            <a:r>
              <a:rPr sz="900" i="1" spc="5" dirty="0">
                <a:solidFill>
                  <a:srgbClr val="231F20"/>
                </a:solidFill>
                <a:latin typeface="Calibri"/>
                <a:cs typeface="Calibri"/>
              </a:rPr>
              <a:t> </a:t>
            </a:r>
            <a:r>
              <a:rPr sz="900" i="1" spc="-30" dirty="0">
                <a:solidFill>
                  <a:srgbClr val="231F20"/>
                </a:solidFill>
                <a:latin typeface="Calibri"/>
                <a:cs typeface="Calibri"/>
              </a:rPr>
              <a:t>Intelligence</a:t>
            </a:r>
            <a:r>
              <a:rPr sz="900" spc="-30" dirty="0">
                <a:solidFill>
                  <a:srgbClr val="231F20"/>
                </a:solidFill>
                <a:latin typeface="Calibri"/>
                <a:cs typeface="Calibri"/>
              </a:rPr>
              <a:t>,</a:t>
            </a:r>
            <a:r>
              <a:rPr sz="900" dirty="0">
                <a:solidFill>
                  <a:srgbClr val="231F20"/>
                </a:solidFill>
                <a:latin typeface="Calibri"/>
                <a:cs typeface="Calibri"/>
              </a:rPr>
              <a:t> </a:t>
            </a:r>
            <a:r>
              <a:rPr sz="900" spc="-10" dirty="0">
                <a:solidFill>
                  <a:srgbClr val="231F20"/>
                </a:solidFill>
                <a:latin typeface="Calibri"/>
                <a:cs typeface="Calibri"/>
              </a:rPr>
              <a:t>vol.</a:t>
            </a:r>
            <a:r>
              <a:rPr sz="900" spc="5" dirty="0">
                <a:solidFill>
                  <a:srgbClr val="231F20"/>
                </a:solidFill>
                <a:latin typeface="Calibri"/>
                <a:cs typeface="Calibri"/>
              </a:rPr>
              <a:t> </a:t>
            </a:r>
            <a:r>
              <a:rPr sz="900" spc="-25" dirty="0">
                <a:solidFill>
                  <a:srgbClr val="231F20"/>
                </a:solidFill>
                <a:latin typeface="Calibri"/>
                <a:cs typeface="Calibri"/>
              </a:rPr>
              <a:t>20,</a:t>
            </a:r>
            <a:r>
              <a:rPr sz="900" spc="5" dirty="0">
                <a:solidFill>
                  <a:srgbClr val="231F20"/>
                </a:solidFill>
                <a:latin typeface="Calibri"/>
                <a:cs typeface="Calibri"/>
              </a:rPr>
              <a:t> </a:t>
            </a:r>
            <a:r>
              <a:rPr sz="900" spc="-15" dirty="0">
                <a:solidFill>
                  <a:srgbClr val="231F20"/>
                </a:solidFill>
                <a:latin typeface="Calibri"/>
                <a:cs typeface="Calibri"/>
              </a:rPr>
              <a:t>no.</a:t>
            </a:r>
            <a:r>
              <a:rPr sz="900" dirty="0">
                <a:solidFill>
                  <a:srgbClr val="231F20"/>
                </a:solidFill>
                <a:latin typeface="Calibri"/>
                <a:cs typeface="Calibri"/>
              </a:rPr>
              <a:t> </a:t>
            </a:r>
            <a:r>
              <a:rPr sz="900" spc="-25" dirty="0">
                <a:solidFill>
                  <a:srgbClr val="231F20"/>
                </a:solidFill>
                <a:latin typeface="Calibri"/>
                <a:cs typeface="Calibri"/>
              </a:rPr>
              <a:t>1,</a:t>
            </a:r>
            <a:r>
              <a:rPr sz="900" spc="5" dirty="0">
                <a:solidFill>
                  <a:srgbClr val="231F20"/>
                </a:solidFill>
                <a:latin typeface="Calibri"/>
                <a:cs typeface="Calibri"/>
              </a:rPr>
              <a:t> </a:t>
            </a:r>
            <a:r>
              <a:rPr sz="900" spc="-15" dirty="0">
                <a:solidFill>
                  <a:srgbClr val="231F20"/>
                </a:solidFill>
                <a:latin typeface="Calibri"/>
                <a:cs typeface="Calibri"/>
              </a:rPr>
              <a:t>pp.</a:t>
            </a:r>
            <a:r>
              <a:rPr sz="900" dirty="0">
                <a:solidFill>
                  <a:srgbClr val="231F20"/>
                </a:solidFill>
                <a:latin typeface="Calibri"/>
                <a:cs typeface="Calibri"/>
              </a:rPr>
              <a:t> </a:t>
            </a:r>
            <a:r>
              <a:rPr sz="900" spc="-25" dirty="0">
                <a:solidFill>
                  <a:srgbClr val="231F20"/>
                </a:solidFill>
                <a:latin typeface="Calibri"/>
                <a:cs typeface="Calibri"/>
              </a:rPr>
              <a:t>23–38,</a:t>
            </a:r>
            <a:r>
              <a:rPr sz="900" spc="5" dirty="0">
                <a:solidFill>
                  <a:srgbClr val="231F20"/>
                </a:solidFill>
                <a:latin typeface="Calibri"/>
                <a:cs typeface="Calibri"/>
              </a:rPr>
              <a:t> </a:t>
            </a:r>
            <a:r>
              <a:rPr sz="900" spc="-30" dirty="0">
                <a:solidFill>
                  <a:srgbClr val="231F20"/>
                </a:solidFill>
                <a:latin typeface="Calibri"/>
                <a:cs typeface="Calibri"/>
              </a:rPr>
              <a:t>1998.</a:t>
            </a:r>
            <a:endParaRPr sz="900">
              <a:latin typeface="Calibri"/>
              <a:cs typeface="Calibri"/>
            </a:endParaRPr>
          </a:p>
          <a:p>
            <a:pPr marL="256540" indent="-244475" algn="just">
              <a:lnSpc>
                <a:spcPts val="990"/>
              </a:lnSpc>
              <a:buAutoNum type="arabicPlain" startAt="27"/>
              <a:tabLst>
                <a:tab pos="257175" algn="l"/>
              </a:tabLst>
            </a:pPr>
            <a:r>
              <a:rPr sz="900" spc="-5" dirty="0">
                <a:solidFill>
                  <a:srgbClr val="231F20"/>
                </a:solidFill>
                <a:latin typeface="Calibri"/>
                <a:cs typeface="Calibri"/>
              </a:rPr>
              <a:t>S.</a:t>
            </a:r>
            <a:r>
              <a:rPr sz="900" spc="140" dirty="0">
                <a:solidFill>
                  <a:srgbClr val="231F20"/>
                </a:solidFill>
                <a:latin typeface="Calibri"/>
                <a:cs typeface="Calibri"/>
              </a:rPr>
              <a:t> </a:t>
            </a:r>
            <a:r>
              <a:rPr sz="900" spc="-20" dirty="0">
                <a:solidFill>
                  <a:srgbClr val="231F20"/>
                </a:solidFill>
                <a:latin typeface="Calibri"/>
                <a:cs typeface="Calibri"/>
              </a:rPr>
              <a:t>Lawrence,</a:t>
            </a:r>
            <a:r>
              <a:rPr sz="900" spc="145" dirty="0">
                <a:solidFill>
                  <a:srgbClr val="231F20"/>
                </a:solidFill>
                <a:latin typeface="Calibri"/>
                <a:cs typeface="Calibri"/>
              </a:rPr>
              <a:t> </a:t>
            </a:r>
            <a:r>
              <a:rPr sz="900" spc="45" dirty="0">
                <a:solidFill>
                  <a:srgbClr val="231F20"/>
                </a:solidFill>
                <a:latin typeface="Calibri"/>
                <a:cs typeface="Calibri"/>
              </a:rPr>
              <a:t>C.</a:t>
            </a:r>
            <a:r>
              <a:rPr sz="900" spc="145" dirty="0">
                <a:solidFill>
                  <a:srgbClr val="231F20"/>
                </a:solidFill>
                <a:latin typeface="Calibri"/>
                <a:cs typeface="Calibri"/>
              </a:rPr>
              <a:t> </a:t>
            </a:r>
            <a:r>
              <a:rPr sz="900" spc="40" dirty="0">
                <a:solidFill>
                  <a:srgbClr val="231F20"/>
                </a:solidFill>
                <a:latin typeface="Calibri"/>
                <a:cs typeface="Calibri"/>
              </a:rPr>
              <a:t>L.</a:t>
            </a:r>
            <a:r>
              <a:rPr sz="900" spc="145" dirty="0">
                <a:solidFill>
                  <a:srgbClr val="231F20"/>
                </a:solidFill>
                <a:latin typeface="Calibri"/>
                <a:cs typeface="Calibri"/>
              </a:rPr>
              <a:t> </a:t>
            </a:r>
            <a:r>
              <a:rPr sz="900" spc="-5" dirty="0">
                <a:solidFill>
                  <a:srgbClr val="231F20"/>
                </a:solidFill>
                <a:latin typeface="Calibri"/>
                <a:cs typeface="Calibri"/>
              </a:rPr>
              <a:t>Giles,</a:t>
            </a:r>
            <a:r>
              <a:rPr sz="900" spc="145" dirty="0">
                <a:solidFill>
                  <a:srgbClr val="231F20"/>
                </a:solidFill>
                <a:latin typeface="Calibri"/>
                <a:cs typeface="Calibri"/>
              </a:rPr>
              <a:t> </a:t>
            </a:r>
            <a:r>
              <a:rPr sz="900" spc="20" dirty="0">
                <a:solidFill>
                  <a:srgbClr val="231F20"/>
                </a:solidFill>
                <a:latin typeface="Calibri"/>
                <a:cs typeface="Calibri"/>
              </a:rPr>
              <a:t>A.</a:t>
            </a:r>
            <a:r>
              <a:rPr sz="900" spc="145" dirty="0">
                <a:solidFill>
                  <a:srgbClr val="231F20"/>
                </a:solidFill>
                <a:latin typeface="Calibri"/>
                <a:cs typeface="Calibri"/>
              </a:rPr>
              <a:t> </a:t>
            </a:r>
            <a:r>
              <a:rPr sz="900" spc="45" dirty="0">
                <a:solidFill>
                  <a:srgbClr val="231F20"/>
                </a:solidFill>
                <a:latin typeface="Calibri"/>
                <a:cs typeface="Calibri"/>
              </a:rPr>
              <a:t>C.</a:t>
            </a:r>
            <a:r>
              <a:rPr sz="900" spc="145" dirty="0">
                <a:solidFill>
                  <a:srgbClr val="231F20"/>
                </a:solidFill>
                <a:latin typeface="Calibri"/>
                <a:cs typeface="Calibri"/>
              </a:rPr>
              <a:t> </a:t>
            </a:r>
            <a:r>
              <a:rPr sz="900" spc="-5" dirty="0">
                <a:solidFill>
                  <a:srgbClr val="231F20"/>
                </a:solidFill>
                <a:latin typeface="Calibri"/>
                <a:cs typeface="Calibri"/>
              </a:rPr>
              <a:t>Tsoi,</a:t>
            </a:r>
            <a:r>
              <a:rPr sz="900" spc="145" dirty="0">
                <a:solidFill>
                  <a:srgbClr val="231F20"/>
                </a:solidFill>
                <a:latin typeface="Calibri"/>
                <a:cs typeface="Calibri"/>
              </a:rPr>
              <a:t> </a:t>
            </a:r>
            <a:r>
              <a:rPr sz="900" spc="-10" dirty="0">
                <a:solidFill>
                  <a:srgbClr val="231F20"/>
                </a:solidFill>
                <a:latin typeface="Calibri"/>
                <a:cs typeface="Calibri"/>
              </a:rPr>
              <a:t>and</a:t>
            </a:r>
            <a:r>
              <a:rPr sz="900" spc="145" dirty="0">
                <a:solidFill>
                  <a:srgbClr val="231F20"/>
                </a:solidFill>
                <a:latin typeface="Calibri"/>
                <a:cs typeface="Calibri"/>
              </a:rPr>
              <a:t> </a:t>
            </a:r>
            <a:r>
              <a:rPr sz="900" spc="20" dirty="0">
                <a:solidFill>
                  <a:srgbClr val="231F20"/>
                </a:solidFill>
                <a:latin typeface="Calibri"/>
                <a:cs typeface="Calibri"/>
              </a:rPr>
              <a:t>A.</a:t>
            </a:r>
            <a:r>
              <a:rPr sz="900" spc="145" dirty="0">
                <a:solidFill>
                  <a:srgbClr val="231F20"/>
                </a:solidFill>
                <a:latin typeface="Calibri"/>
                <a:cs typeface="Calibri"/>
              </a:rPr>
              <a:t> </a:t>
            </a:r>
            <a:r>
              <a:rPr sz="900" spc="15" dirty="0">
                <a:solidFill>
                  <a:srgbClr val="231F20"/>
                </a:solidFill>
                <a:latin typeface="Calibri"/>
                <a:cs typeface="Calibri"/>
              </a:rPr>
              <a:t>D.</a:t>
            </a:r>
            <a:r>
              <a:rPr sz="900" spc="145" dirty="0">
                <a:solidFill>
                  <a:srgbClr val="231F20"/>
                </a:solidFill>
                <a:latin typeface="Calibri"/>
                <a:cs typeface="Calibri"/>
              </a:rPr>
              <a:t> </a:t>
            </a:r>
            <a:r>
              <a:rPr sz="900" dirty="0">
                <a:solidFill>
                  <a:srgbClr val="231F20"/>
                </a:solidFill>
                <a:latin typeface="Calibri"/>
                <a:cs typeface="Calibri"/>
              </a:rPr>
              <a:t>Back,</a:t>
            </a:r>
            <a:r>
              <a:rPr sz="900" spc="145" dirty="0">
                <a:solidFill>
                  <a:srgbClr val="231F20"/>
                </a:solidFill>
                <a:latin typeface="Calibri"/>
                <a:cs typeface="Calibri"/>
              </a:rPr>
              <a:t> </a:t>
            </a:r>
            <a:r>
              <a:rPr sz="900" spc="-20" dirty="0">
                <a:solidFill>
                  <a:srgbClr val="231F20"/>
                </a:solidFill>
                <a:latin typeface="Calibri"/>
                <a:cs typeface="Calibri"/>
              </a:rPr>
              <a:t>“Face</a:t>
            </a:r>
            <a:endParaRPr sz="900">
              <a:latin typeface="Calibri"/>
              <a:cs typeface="Calibri"/>
            </a:endParaRPr>
          </a:p>
          <a:p>
            <a:pPr marL="256540" marR="5080" algn="just">
              <a:lnSpc>
                <a:spcPts val="1050"/>
              </a:lnSpc>
              <a:spcBef>
                <a:spcPts val="45"/>
              </a:spcBef>
            </a:pPr>
            <a:r>
              <a:rPr sz="900" spc="-10" dirty="0">
                <a:solidFill>
                  <a:srgbClr val="231F20"/>
                </a:solidFill>
                <a:latin typeface="Calibri"/>
                <a:cs typeface="Calibri"/>
              </a:rPr>
              <a:t>recognition: </a:t>
            </a:r>
            <a:r>
              <a:rPr sz="900" spc="-45" dirty="0">
                <a:solidFill>
                  <a:srgbClr val="231F20"/>
                </a:solidFill>
                <a:latin typeface="Calibri"/>
                <a:cs typeface="Calibri"/>
              </a:rPr>
              <a:t>a </a:t>
            </a:r>
            <a:r>
              <a:rPr sz="900" spc="-10" dirty="0">
                <a:solidFill>
                  <a:srgbClr val="231F20"/>
                </a:solidFill>
                <a:latin typeface="Calibri"/>
                <a:cs typeface="Calibri"/>
              </a:rPr>
              <a:t>convolutional </a:t>
            </a:r>
            <a:r>
              <a:rPr sz="900" spc="-15" dirty="0">
                <a:solidFill>
                  <a:srgbClr val="231F20"/>
                </a:solidFill>
                <a:latin typeface="Calibri"/>
                <a:cs typeface="Calibri"/>
              </a:rPr>
              <a:t>neural </a:t>
            </a:r>
            <a:r>
              <a:rPr sz="900" spc="-20" dirty="0">
                <a:solidFill>
                  <a:srgbClr val="231F20"/>
                </a:solidFill>
                <a:latin typeface="Calibri"/>
                <a:cs typeface="Calibri"/>
              </a:rPr>
              <a:t>network </a:t>
            </a:r>
            <a:r>
              <a:rPr sz="900" spc="-25" dirty="0">
                <a:solidFill>
                  <a:srgbClr val="231F20"/>
                </a:solidFill>
                <a:latin typeface="Calibri"/>
                <a:cs typeface="Calibri"/>
              </a:rPr>
              <a:t>approach,” </a:t>
            </a:r>
            <a:r>
              <a:rPr sz="900" i="1" spc="50" dirty="0">
                <a:solidFill>
                  <a:srgbClr val="231F20"/>
                </a:solidFill>
                <a:latin typeface="Calibri"/>
                <a:cs typeface="Calibri"/>
              </a:rPr>
              <a:t>IEEE </a:t>
            </a:r>
            <a:r>
              <a:rPr sz="900" i="1" spc="55" dirty="0">
                <a:solidFill>
                  <a:srgbClr val="231F20"/>
                </a:solidFill>
                <a:latin typeface="Calibri"/>
                <a:cs typeface="Calibri"/>
              </a:rPr>
              <a:t> </a:t>
            </a:r>
            <a:r>
              <a:rPr sz="900" i="1" spc="-25" dirty="0">
                <a:solidFill>
                  <a:srgbClr val="231F20"/>
                </a:solidFill>
                <a:latin typeface="Calibri"/>
                <a:cs typeface="Calibri"/>
              </a:rPr>
              <a:t>Transactions</a:t>
            </a:r>
            <a:r>
              <a:rPr sz="900" i="1" spc="-20" dirty="0">
                <a:solidFill>
                  <a:srgbClr val="231F20"/>
                </a:solidFill>
                <a:latin typeface="Calibri"/>
                <a:cs typeface="Calibri"/>
              </a:rPr>
              <a:t> </a:t>
            </a:r>
            <a:r>
              <a:rPr sz="900" i="1" spc="-30" dirty="0">
                <a:solidFill>
                  <a:srgbClr val="231F20"/>
                </a:solidFill>
                <a:latin typeface="Calibri"/>
                <a:cs typeface="Calibri"/>
              </a:rPr>
              <a:t>on</a:t>
            </a:r>
            <a:r>
              <a:rPr sz="900" i="1" spc="-25" dirty="0">
                <a:solidFill>
                  <a:srgbClr val="231F20"/>
                </a:solidFill>
                <a:latin typeface="Calibri"/>
                <a:cs typeface="Calibri"/>
              </a:rPr>
              <a:t> </a:t>
            </a:r>
            <a:r>
              <a:rPr sz="900" i="1" spc="-15" dirty="0">
                <a:solidFill>
                  <a:srgbClr val="231F20"/>
                </a:solidFill>
                <a:latin typeface="Calibri"/>
                <a:cs typeface="Calibri"/>
              </a:rPr>
              <a:t>Neural</a:t>
            </a:r>
            <a:r>
              <a:rPr sz="900" i="1" spc="-10" dirty="0">
                <a:solidFill>
                  <a:srgbClr val="231F20"/>
                </a:solidFill>
                <a:latin typeface="Calibri"/>
                <a:cs typeface="Calibri"/>
              </a:rPr>
              <a:t> </a:t>
            </a:r>
            <a:r>
              <a:rPr sz="900" i="1" spc="-30" dirty="0">
                <a:solidFill>
                  <a:srgbClr val="231F20"/>
                </a:solidFill>
                <a:latin typeface="Calibri"/>
                <a:cs typeface="Calibri"/>
              </a:rPr>
              <a:t>Networks,</a:t>
            </a:r>
            <a:r>
              <a:rPr sz="900" i="1" spc="-25" dirty="0">
                <a:solidFill>
                  <a:srgbClr val="231F20"/>
                </a:solidFill>
                <a:latin typeface="Calibri"/>
                <a:cs typeface="Calibri"/>
              </a:rPr>
              <a:t> </a:t>
            </a:r>
            <a:r>
              <a:rPr sz="900" i="1" spc="-20" dirty="0">
                <a:solidFill>
                  <a:srgbClr val="231F20"/>
                </a:solidFill>
                <a:latin typeface="Calibri"/>
                <a:cs typeface="Calibri"/>
              </a:rPr>
              <a:t>Special</a:t>
            </a:r>
            <a:r>
              <a:rPr sz="900" i="1" spc="-15" dirty="0">
                <a:solidFill>
                  <a:srgbClr val="231F20"/>
                </a:solidFill>
                <a:latin typeface="Calibri"/>
                <a:cs typeface="Calibri"/>
              </a:rPr>
              <a:t> </a:t>
            </a:r>
            <a:r>
              <a:rPr sz="900" i="1" spc="-30" dirty="0">
                <a:solidFill>
                  <a:srgbClr val="231F20"/>
                </a:solidFill>
                <a:latin typeface="Calibri"/>
                <a:cs typeface="Calibri"/>
              </a:rPr>
              <a:t>Issue</a:t>
            </a:r>
            <a:r>
              <a:rPr sz="900" i="1" spc="-25" dirty="0">
                <a:solidFill>
                  <a:srgbClr val="231F20"/>
                </a:solidFill>
                <a:latin typeface="Calibri"/>
                <a:cs typeface="Calibri"/>
              </a:rPr>
              <a:t> </a:t>
            </a:r>
            <a:r>
              <a:rPr sz="900" i="1" spc="-30" dirty="0">
                <a:solidFill>
                  <a:srgbClr val="231F20"/>
                </a:solidFill>
                <a:latin typeface="Calibri"/>
                <a:cs typeface="Calibri"/>
              </a:rPr>
              <a:t>on</a:t>
            </a:r>
            <a:r>
              <a:rPr sz="900" i="1" spc="-25" dirty="0">
                <a:solidFill>
                  <a:srgbClr val="231F20"/>
                </a:solidFill>
                <a:latin typeface="Calibri"/>
                <a:cs typeface="Calibri"/>
              </a:rPr>
              <a:t> </a:t>
            </a:r>
            <a:r>
              <a:rPr sz="900" i="1" spc="-15" dirty="0">
                <a:solidFill>
                  <a:srgbClr val="231F20"/>
                </a:solidFill>
                <a:latin typeface="Calibri"/>
                <a:cs typeface="Calibri"/>
              </a:rPr>
              <a:t>Neural </a:t>
            </a:r>
            <a:r>
              <a:rPr sz="900" i="1" spc="-10" dirty="0">
                <a:solidFill>
                  <a:srgbClr val="231F20"/>
                </a:solidFill>
                <a:latin typeface="Calibri"/>
                <a:cs typeface="Calibri"/>
              </a:rPr>
              <a:t> </a:t>
            </a:r>
            <a:r>
              <a:rPr sz="900" i="1" spc="-35" dirty="0">
                <a:solidFill>
                  <a:srgbClr val="231F20"/>
                </a:solidFill>
                <a:latin typeface="Calibri"/>
                <a:cs typeface="Calibri"/>
              </a:rPr>
              <a:t>Networks</a:t>
            </a:r>
            <a:r>
              <a:rPr sz="900" i="1" spc="-30" dirty="0">
                <a:solidFill>
                  <a:srgbClr val="231F20"/>
                </a:solidFill>
                <a:latin typeface="Calibri"/>
                <a:cs typeface="Calibri"/>
              </a:rPr>
              <a:t> </a:t>
            </a:r>
            <a:r>
              <a:rPr sz="900" i="1" spc="-20" dirty="0">
                <a:solidFill>
                  <a:srgbClr val="231F20"/>
                </a:solidFill>
                <a:latin typeface="Calibri"/>
                <a:cs typeface="Calibri"/>
              </a:rPr>
              <a:t>and </a:t>
            </a:r>
            <a:r>
              <a:rPr sz="900" i="1" spc="-30" dirty="0">
                <a:solidFill>
                  <a:srgbClr val="231F20"/>
                </a:solidFill>
                <a:latin typeface="Calibri"/>
                <a:cs typeface="Calibri"/>
              </a:rPr>
              <a:t>Pattern </a:t>
            </a:r>
            <a:r>
              <a:rPr sz="900" i="1" spc="-25" dirty="0">
                <a:solidFill>
                  <a:srgbClr val="231F20"/>
                </a:solidFill>
                <a:latin typeface="Calibri"/>
                <a:cs typeface="Calibri"/>
              </a:rPr>
              <a:t>Recognition</a:t>
            </a:r>
            <a:r>
              <a:rPr sz="900" spc="-25" dirty="0">
                <a:solidFill>
                  <a:srgbClr val="231F20"/>
                </a:solidFill>
                <a:latin typeface="Calibri"/>
                <a:cs typeface="Calibri"/>
              </a:rPr>
              <a:t>, </a:t>
            </a:r>
            <a:r>
              <a:rPr sz="900" spc="-10" dirty="0">
                <a:solidFill>
                  <a:srgbClr val="231F20"/>
                </a:solidFill>
                <a:latin typeface="Calibri"/>
                <a:cs typeface="Calibri"/>
              </a:rPr>
              <a:t>vol. </a:t>
            </a:r>
            <a:r>
              <a:rPr sz="900" spc="-25" dirty="0">
                <a:solidFill>
                  <a:srgbClr val="231F20"/>
                </a:solidFill>
                <a:latin typeface="Calibri"/>
                <a:cs typeface="Calibri"/>
              </a:rPr>
              <a:t>8, </a:t>
            </a:r>
            <a:r>
              <a:rPr sz="900" spc="-15" dirty="0">
                <a:solidFill>
                  <a:srgbClr val="231F20"/>
                </a:solidFill>
                <a:latin typeface="Calibri"/>
                <a:cs typeface="Calibri"/>
              </a:rPr>
              <a:t>no. </a:t>
            </a:r>
            <a:r>
              <a:rPr sz="900" spc="-25" dirty="0">
                <a:solidFill>
                  <a:srgbClr val="231F20"/>
                </a:solidFill>
                <a:latin typeface="Calibri"/>
                <a:cs typeface="Calibri"/>
              </a:rPr>
              <a:t>1, </a:t>
            </a:r>
            <a:r>
              <a:rPr sz="900" spc="-15" dirty="0">
                <a:solidFill>
                  <a:srgbClr val="231F20"/>
                </a:solidFill>
                <a:latin typeface="Calibri"/>
                <a:cs typeface="Calibri"/>
              </a:rPr>
              <a:t>pp. </a:t>
            </a:r>
            <a:r>
              <a:rPr sz="900" spc="-25" dirty="0">
                <a:solidFill>
                  <a:srgbClr val="231F20"/>
                </a:solidFill>
                <a:latin typeface="Calibri"/>
                <a:cs typeface="Calibri"/>
              </a:rPr>
              <a:t>98–113, </a:t>
            </a:r>
            <a:r>
              <a:rPr sz="900" spc="-20" dirty="0">
                <a:solidFill>
                  <a:srgbClr val="231F20"/>
                </a:solidFill>
                <a:latin typeface="Calibri"/>
                <a:cs typeface="Calibri"/>
              </a:rPr>
              <a:t> </a:t>
            </a:r>
            <a:r>
              <a:rPr sz="900" spc="-30" dirty="0">
                <a:solidFill>
                  <a:srgbClr val="231F20"/>
                </a:solidFill>
                <a:latin typeface="Calibri"/>
                <a:cs typeface="Calibri"/>
              </a:rPr>
              <a:t>1997.</a:t>
            </a:r>
            <a:endParaRPr sz="900">
              <a:latin typeface="Calibri"/>
              <a:cs typeface="Calibri"/>
            </a:endParaRPr>
          </a:p>
          <a:p>
            <a:pPr marL="256540" indent="-244475" algn="just">
              <a:lnSpc>
                <a:spcPts val="990"/>
              </a:lnSpc>
              <a:buAutoNum type="arabicPlain" startAt="29"/>
              <a:tabLst>
                <a:tab pos="257175" algn="l"/>
              </a:tabLst>
            </a:pPr>
            <a:r>
              <a:rPr sz="900" dirty="0">
                <a:solidFill>
                  <a:srgbClr val="231F20"/>
                </a:solidFill>
                <a:latin typeface="Calibri"/>
                <a:cs typeface="Calibri"/>
              </a:rPr>
              <a:t>T.</a:t>
            </a:r>
            <a:r>
              <a:rPr sz="900" spc="35" dirty="0">
                <a:solidFill>
                  <a:srgbClr val="231F20"/>
                </a:solidFill>
                <a:latin typeface="Calibri"/>
                <a:cs typeface="Calibri"/>
              </a:rPr>
              <a:t> </a:t>
            </a:r>
            <a:r>
              <a:rPr sz="900" spc="55" dirty="0">
                <a:solidFill>
                  <a:srgbClr val="231F20"/>
                </a:solidFill>
                <a:latin typeface="Calibri"/>
                <a:cs typeface="Calibri"/>
              </a:rPr>
              <a:t>H.</a:t>
            </a:r>
            <a:r>
              <a:rPr sz="900" spc="40" dirty="0">
                <a:solidFill>
                  <a:srgbClr val="231F20"/>
                </a:solidFill>
                <a:latin typeface="Calibri"/>
                <a:cs typeface="Calibri"/>
              </a:rPr>
              <a:t> </a:t>
            </a:r>
            <a:r>
              <a:rPr sz="900" dirty="0">
                <a:solidFill>
                  <a:srgbClr val="231F20"/>
                </a:solidFill>
                <a:latin typeface="Calibri"/>
                <a:cs typeface="Calibri"/>
              </a:rPr>
              <a:t>Le,</a:t>
            </a:r>
            <a:r>
              <a:rPr sz="900" spc="40" dirty="0">
                <a:solidFill>
                  <a:srgbClr val="231F20"/>
                </a:solidFill>
                <a:latin typeface="Calibri"/>
                <a:cs typeface="Calibri"/>
              </a:rPr>
              <a:t> </a:t>
            </a:r>
            <a:r>
              <a:rPr sz="900" spc="30" dirty="0">
                <a:solidFill>
                  <a:srgbClr val="231F20"/>
                </a:solidFill>
                <a:latin typeface="Calibri"/>
                <a:cs typeface="Calibri"/>
              </a:rPr>
              <a:t>N.</a:t>
            </a:r>
            <a:r>
              <a:rPr sz="900" spc="40" dirty="0">
                <a:solidFill>
                  <a:srgbClr val="231F20"/>
                </a:solidFill>
                <a:latin typeface="Calibri"/>
                <a:cs typeface="Calibri"/>
              </a:rPr>
              <a:t> </a:t>
            </a:r>
            <a:r>
              <a:rPr sz="900" dirty="0">
                <a:solidFill>
                  <a:srgbClr val="231F20"/>
                </a:solidFill>
                <a:latin typeface="Calibri"/>
                <a:cs typeface="Calibri"/>
              </a:rPr>
              <a:t>T.</a:t>
            </a:r>
            <a:r>
              <a:rPr sz="900" spc="40" dirty="0">
                <a:solidFill>
                  <a:srgbClr val="231F20"/>
                </a:solidFill>
                <a:latin typeface="Calibri"/>
                <a:cs typeface="Calibri"/>
              </a:rPr>
              <a:t> </a:t>
            </a:r>
            <a:r>
              <a:rPr sz="900" spc="15" dirty="0">
                <a:solidFill>
                  <a:srgbClr val="231F20"/>
                </a:solidFill>
                <a:latin typeface="Calibri"/>
                <a:cs typeface="Calibri"/>
              </a:rPr>
              <a:t>D.</a:t>
            </a:r>
            <a:r>
              <a:rPr sz="900" spc="40" dirty="0">
                <a:solidFill>
                  <a:srgbClr val="231F20"/>
                </a:solidFill>
                <a:latin typeface="Calibri"/>
                <a:cs typeface="Calibri"/>
              </a:rPr>
              <a:t> </a:t>
            </a:r>
            <a:r>
              <a:rPr sz="900" spc="-5" dirty="0">
                <a:solidFill>
                  <a:srgbClr val="231F20"/>
                </a:solidFill>
                <a:latin typeface="Calibri"/>
                <a:cs typeface="Calibri"/>
              </a:rPr>
              <a:t>Nguyen,</a:t>
            </a:r>
            <a:r>
              <a:rPr sz="900" spc="40" dirty="0">
                <a:solidFill>
                  <a:srgbClr val="231F20"/>
                </a:solidFill>
                <a:latin typeface="Calibri"/>
                <a:cs typeface="Calibri"/>
              </a:rPr>
              <a:t> </a:t>
            </a:r>
            <a:r>
              <a:rPr sz="900" spc="-10" dirty="0">
                <a:solidFill>
                  <a:srgbClr val="231F20"/>
                </a:solidFill>
                <a:latin typeface="Calibri"/>
                <a:cs typeface="Calibri"/>
              </a:rPr>
              <a:t>and</a:t>
            </a:r>
            <a:r>
              <a:rPr sz="900" spc="40" dirty="0">
                <a:solidFill>
                  <a:srgbClr val="231F20"/>
                </a:solidFill>
                <a:latin typeface="Calibri"/>
                <a:cs typeface="Calibri"/>
              </a:rPr>
              <a:t> </a:t>
            </a:r>
            <a:r>
              <a:rPr sz="900" spc="55" dirty="0">
                <a:solidFill>
                  <a:srgbClr val="231F20"/>
                </a:solidFill>
                <a:latin typeface="Calibri"/>
                <a:cs typeface="Calibri"/>
              </a:rPr>
              <a:t>H.</a:t>
            </a:r>
            <a:r>
              <a:rPr sz="900" spc="40" dirty="0">
                <a:solidFill>
                  <a:srgbClr val="231F20"/>
                </a:solidFill>
                <a:latin typeface="Calibri"/>
                <a:cs typeface="Calibri"/>
              </a:rPr>
              <a:t> </a:t>
            </a:r>
            <a:r>
              <a:rPr sz="900" spc="-5" dirty="0">
                <a:solidFill>
                  <a:srgbClr val="231F20"/>
                </a:solidFill>
                <a:latin typeface="Calibri"/>
                <a:cs typeface="Calibri"/>
              </a:rPr>
              <a:t>S.</a:t>
            </a:r>
            <a:r>
              <a:rPr sz="900" spc="35" dirty="0">
                <a:solidFill>
                  <a:srgbClr val="231F20"/>
                </a:solidFill>
                <a:latin typeface="Calibri"/>
                <a:cs typeface="Calibri"/>
              </a:rPr>
              <a:t> </a:t>
            </a:r>
            <a:r>
              <a:rPr sz="900" spc="-5" dirty="0">
                <a:solidFill>
                  <a:srgbClr val="231F20"/>
                </a:solidFill>
                <a:latin typeface="Calibri"/>
                <a:cs typeface="Calibri"/>
              </a:rPr>
              <a:t>Tran,</a:t>
            </a:r>
            <a:r>
              <a:rPr sz="900" spc="40" dirty="0">
                <a:solidFill>
                  <a:srgbClr val="231F20"/>
                </a:solidFill>
                <a:latin typeface="Calibri"/>
                <a:cs typeface="Calibri"/>
              </a:rPr>
              <a:t> </a:t>
            </a:r>
            <a:r>
              <a:rPr sz="900" spc="-10" dirty="0">
                <a:solidFill>
                  <a:srgbClr val="231F20"/>
                </a:solidFill>
                <a:latin typeface="Calibri"/>
                <a:cs typeface="Calibri"/>
              </a:rPr>
              <a:t>“Landscape</a:t>
            </a:r>
            <a:r>
              <a:rPr sz="900" spc="45" dirty="0">
                <a:solidFill>
                  <a:srgbClr val="231F20"/>
                </a:solidFill>
                <a:latin typeface="Calibri"/>
                <a:cs typeface="Calibri"/>
              </a:rPr>
              <a:t> </a:t>
            </a:r>
            <a:r>
              <a:rPr sz="900" spc="-20" dirty="0">
                <a:solidFill>
                  <a:srgbClr val="231F20"/>
                </a:solidFill>
                <a:latin typeface="Calibri"/>
                <a:cs typeface="Calibri"/>
              </a:rPr>
              <a:t>image</a:t>
            </a:r>
            <a:endParaRPr sz="900">
              <a:latin typeface="Calibri"/>
              <a:cs typeface="Calibri"/>
            </a:endParaRPr>
          </a:p>
          <a:p>
            <a:pPr marL="256540" marR="5080" algn="just">
              <a:lnSpc>
                <a:spcPts val="1050"/>
              </a:lnSpc>
              <a:spcBef>
                <a:spcPts val="40"/>
              </a:spcBef>
            </a:pPr>
            <a:r>
              <a:rPr sz="900" spc="-15" dirty="0">
                <a:solidFill>
                  <a:srgbClr val="231F20"/>
                </a:solidFill>
                <a:latin typeface="Calibri"/>
                <a:cs typeface="Calibri"/>
              </a:rPr>
              <a:t>of</a:t>
            </a:r>
            <a:r>
              <a:rPr sz="900" spc="-10" dirty="0">
                <a:solidFill>
                  <a:srgbClr val="231F20"/>
                </a:solidFill>
                <a:latin typeface="Calibri"/>
                <a:cs typeface="Calibri"/>
              </a:rPr>
              <a:t> regional</a:t>
            </a:r>
            <a:r>
              <a:rPr sz="900" spc="-5" dirty="0">
                <a:solidFill>
                  <a:srgbClr val="231F20"/>
                </a:solidFill>
                <a:latin typeface="Calibri"/>
                <a:cs typeface="Calibri"/>
              </a:rPr>
              <a:t> tourism </a:t>
            </a:r>
            <a:r>
              <a:rPr sz="900" spc="-15" dirty="0">
                <a:solidFill>
                  <a:srgbClr val="231F20"/>
                </a:solidFill>
                <a:latin typeface="Calibri"/>
                <a:cs typeface="Calibri"/>
              </a:rPr>
              <a:t>classification</a:t>
            </a:r>
            <a:r>
              <a:rPr sz="900" spc="-10" dirty="0">
                <a:solidFill>
                  <a:srgbClr val="231F20"/>
                </a:solidFill>
                <a:latin typeface="Calibri"/>
                <a:cs typeface="Calibri"/>
              </a:rPr>
              <a:t> </a:t>
            </a:r>
            <a:r>
              <a:rPr sz="900" spc="-5" dirty="0">
                <a:solidFill>
                  <a:srgbClr val="231F20"/>
                </a:solidFill>
                <a:latin typeface="Calibri"/>
                <a:cs typeface="Calibri"/>
              </a:rPr>
              <a:t>using </a:t>
            </a:r>
            <a:r>
              <a:rPr sz="900" spc="-15" dirty="0">
                <a:solidFill>
                  <a:srgbClr val="231F20"/>
                </a:solidFill>
                <a:latin typeface="Calibri"/>
                <a:cs typeface="Calibri"/>
              </a:rPr>
              <a:t>neural</a:t>
            </a:r>
            <a:r>
              <a:rPr sz="900" spc="-10" dirty="0">
                <a:solidFill>
                  <a:srgbClr val="231F20"/>
                </a:solidFill>
                <a:latin typeface="Calibri"/>
                <a:cs typeface="Calibri"/>
              </a:rPr>
              <a:t> </a:t>
            </a:r>
            <a:r>
              <a:rPr sz="900" spc="-25" dirty="0">
                <a:solidFill>
                  <a:srgbClr val="231F20"/>
                </a:solidFill>
                <a:latin typeface="Calibri"/>
                <a:cs typeface="Calibri"/>
              </a:rPr>
              <a:t>network,”</a:t>
            </a:r>
            <a:r>
              <a:rPr sz="900" spc="-20" dirty="0">
                <a:solidFill>
                  <a:srgbClr val="231F20"/>
                </a:solidFill>
                <a:latin typeface="Calibri"/>
                <a:cs typeface="Calibri"/>
              </a:rPr>
              <a:t> </a:t>
            </a:r>
            <a:r>
              <a:rPr sz="900" spc="20" dirty="0">
                <a:solidFill>
                  <a:srgbClr val="231F20"/>
                </a:solidFill>
                <a:latin typeface="Calibri"/>
                <a:cs typeface="Calibri"/>
              </a:rPr>
              <a:t>in </a:t>
            </a:r>
            <a:r>
              <a:rPr sz="900" spc="25" dirty="0">
                <a:solidFill>
                  <a:srgbClr val="231F20"/>
                </a:solidFill>
                <a:latin typeface="Calibri"/>
                <a:cs typeface="Calibri"/>
              </a:rPr>
              <a:t> </a:t>
            </a:r>
            <a:r>
              <a:rPr sz="900" i="1" spc="-35" dirty="0">
                <a:solidFill>
                  <a:srgbClr val="231F20"/>
                </a:solidFill>
                <a:latin typeface="Calibri"/>
                <a:cs typeface="Calibri"/>
              </a:rPr>
              <a:t>Proceedings </a:t>
            </a:r>
            <a:r>
              <a:rPr sz="900" i="1" spc="-55" dirty="0">
                <a:solidFill>
                  <a:srgbClr val="231F20"/>
                </a:solidFill>
                <a:latin typeface="Calibri"/>
                <a:cs typeface="Calibri"/>
              </a:rPr>
              <a:t>of </a:t>
            </a:r>
            <a:r>
              <a:rPr sz="900" i="1" spc="-45" dirty="0">
                <a:solidFill>
                  <a:srgbClr val="231F20"/>
                </a:solidFill>
                <a:latin typeface="Calibri"/>
                <a:cs typeface="Calibri"/>
              </a:rPr>
              <a:t>the </a:t>
            </a:r>
            <a:r>
              <a:rPr sz="900" i="1" spc="-20" dirty="0">
                <a:solidFill>
                  <a:srgbClr val="231F20"/>
                </a:solidFill>
                <a:latin typeface="Calibri"/>
                <a:cs typeface="Calibri"/>
              </a:rPr>
              <a:t>3rd </a:t>
            </a:r>
            <a:r>
              <a:rPr sz="900" i="1" spc="-15" dirty="0">
                <a:solidFill>
                  <a:srgbClr val="231F20"/>
                </a:solidFill>
                <a:latin typeface="Calibri"/>
                <a:cs typeface="Calibri"/>
              </a:rPr>
              <a:t>International </a:t>
            </a:r>
            <a:r>
              <a:rPr sz="900" i="1" spc="-35" dirty="0">
                <a:solidFill>
                  <a:srgbClr val="231F20"/>
                </a:solidFill>
                <a:latin typeface="Calibri"/>
                <a:cs typeface="Calibri"/>
              </a:rPr>
              <a:t>Conference </a:t>
            </a:r>
            <a:r>
              <a:rPr sz="900" i="1" spc="-30" dirty="0">
                <a:solidFill>
                  <a:srgbClr val="231F20"/>
                </a:solidFill>
                <a:latin typeface="Calibri"/>
                <a:cs typeface="Calibri"/>
              </a:rPr>
              <a:t>on </a:t>
            </a:r>
            <a:r>
              <a:rPr sz="900" i="1" dirty="0">
                <a:solidFill>
                  <a:srgbClr val="231F20"/>
                </a:solidFill>
                <a:latin typeface="Calibri"/>
                <a:cs typeface="Calibri"/>
              </a:rPr>
              <a:t>Communica- </a:t>
            </a:r>
            <a:r>
              <a:rPr sz="900" i="1" spc="-190" dirty="0">
                <a:solidFill>
                  <a:srgbClr val="231F20"/>
                </a:solidFill>
                <a:latin typeface="Calibri"/>
                <a:cs typeface="Calibri"/>
              </a:rPr>
              <a:t> </a:t>
            </a:r>
            <a:r>
              <a:rPr sz="900" i="1" spc="-25" dirty="0">
                <a:solidFill>
                  <a:srgbClr val="231F20"/>
                </a:solidFill>
                <a:latin typeface="Calibri"/>
                <a:cs typeface="Calibri"/>
              </a:rPr>
              <a:t>tions </a:t>
            </a:r>
            <a:r>
              <a:rPr sz="900" i="1" spc="-20" dirty="0">
                <a:solidFill>
                  <a:srgbClr val="231F20"/>
                </a:solidFill>
                <a:latin typeface="Calibri"/>
                <a:cs typeface="Calibri"/>
              </a:rPr>
              <a:t>and </a:t>
            </a:r>
            <a:r>
              <a:rPr sz="900" i="1" spc="-25" dirty="0">
                <a:solidFill>
                  <a:srgbClr val="231F20"/>
                </a:solidFill>
                <a:latin typeface="Calibri"/>
                <a:cs typeface="Calibri"/>
              </a:rPr>
              <a:t>Electronics </a:t>
            </a:r>
            <a:r>
              <a:rPr sz="900" i="1" spc="75" dirty="0">
                <a:solidFill>
                  <a:srgbClr val="231F20"/>
                </a:solidFill>
                <a:latin typeface="Calibri"/>
                <a:cs typeface="Calibri"/>
              </a:rPr>
              <a:t>(ICCE </a:t>
            </a:r>
            <a:r>
              <a:rPr sz="900" i="1" spc="-5" dirty="0">
                <a:solidFill>
                  <a:srgbClr val="231F20"/>
                </a:solidFill>
                <a:latin typeface="Calibri"/>
                <a:cs typeface="Calibri"/>
              </a:rPr>
              <a:t>’10)</a:t>
            </a:r>
            <a:r>
              <a:rPr sz="900" spc="-5" dirty="0">
                <a:solidFill>
                  <a:srgbClr val="231F20"/>
                </a:solidFill>
                <a:latin typeface="Calibri"/>
                <a:cs typeface="Calibri"/>
              </a:rPr>
              <a:t>, </a:t>
            </a:r>
            <a:r>
              <a:rPr sz="900" spc="10" dirty="0">
                <a:solidFill>
                  <a:srgbClr val="231F20"/>
                </a:solidFill>
                <a:latin typeface="Calibri"/>
                <a:cs typeface="Calibri"/>
              </a:rPr>
              <a:t>Nha </a:t>
            </a:r>
            <a:r>
              <a:rPr sz="900" spc="-5" dirty="0">
                <a:solidFill>
                  <a:srgbClr val="231F20"/>
                </a:solidFill>
                <a:latin typeface="Calibri"/>
                <a:cs typeface="Calibri"/>
              </a:rPr>
              <a:t>Trang, Vietnam, </a:t>
            </a:r>
            <a:r>
              <a:rPr sz="900" spc="-10" dirty="0">
                <a:solidFill>
                  <a:srgbClr val="231F20"/>
                </a:solidFill>
                <a:latin typeface="Calibri"/>
                <a:cs typeface="Calibri"/>
              </a:rPr>
              <a:t>August </a:t>
            </a:r>
            <a:r>
              <a:rPr sz="900" spc="-5" dirty="0">
                <a:solidFill>
                  <a:srgbClr val="231F20"/>
                </a:solidFill>
                <a:latin typeface="Calibri"/>
                <a:cs typeface="Calibri"/>
              </a:rPr>
              <a:t> </a:t>
            </a:r>
            <a:r>
              <a:rPr sz="900" spc="-30" dirty="0">
                <a:solidFill>
                  <a:srgbClr val="231F20"/>
                </a:solidFill>
                <a:latin typeface="Calibri"/>
                <a:cs typeface="Calibri"/>
              </a:rPr>
              <a:t>2010.</a:t>
            </a:r>
            <a:endParaRPr sz="900">
              <a:latin typeface="Calibri"/>
              <a:cs typeface="Calibri"/>
            </a:endParaRPr>
          </a:p>
          <a:p>
            <a:pPr marL="256540" indent="-244475" algn="just">
              <a:lnSpc>
                <a:spcPts val="990"/>
              </a:lnSpc>
              <a:buAutoNum type="arabicPlain" startAt="30"/>
              <a:tabLst>
                <a:tab pos="257175" algn="l"/>
              </a:tabLst>
            </a:pPr>
            <a:r>
              <a:rPr sz="900" spc="40" dirty="0">
                <a:solidFill>
                  <a:srgbClr val="231F20"/>
                </a:solidFill>
                <a:latin typeface="Calibri"/>
                <a:cs typeface="Calibri"/>
              </a:rPr>
              <a:t>L. </a:t>
            </a:r>
            <a:r>
              <a:rPr sz="900" spc="100" dirty="0">
                <a:solidFill>
                  <a:srgbClr val="231F20"/>
                </a:solidFill>
                <a:latin typeface="Calibri"/>
                <a:cs typeface="Calibri"/>
              </a:rPr>
              <a:t> </a:t>
            </a:r>
            <a:r>
              <a:rPr sz="900" spc="55" dirty="0">
                <a:solidFill>
                  <a:srgbClr val="231F20"/>
                </a:solidFill>
                <a:latin typeface="Calibri"/>
                <a:cs typeface="Calibri"/>
              </a:rPr>
              <a:t>H. </a:t>
            </a:r>
            <a:r>
              <a:rPr sz="900" spc="85" dirty="0">
                <a:solidFill>
                  <a:srgbClr val="231F20"/>
                </a:solidFill>
                <a:latin typeface="Calibri"/>
                <a:cs typeface="Calibri"/>
              </a:rPr>
              <a:t> </a:t>
            </a:r>
            <a:r>
              <a:rPr sz="900" spc="15" dirty="0">
                <a:solidFill>
                  <a:srgbClr val="231F20"/>
                </a:solidFill>
                <a:latin typeface="Calibri"/>
                <a:cs typeface="Calibri"/>
              </a:rPr>
              <a:t>Thai, </a:t>
            </a:r>
            <a:r>
              <a:rPr sz="900" spc="125" dirty="0">
                <a:solidFill>
                  <a:srgbClr val="231F20"/>
                </a:solidFill>
                <a:latin typeface="Calibri"/>
                <a:cs typeface="Calibri"/>
              </a:rPr>
              <a:t> </a:t>
            </a:r>
            <a:r>
              <a:rPr sz="900" i="1" spc="-5" dirty="0">
                <a:solidFill>
                  <a:srgbClr val="231F20"/>
                </a:solidFill>
                <a:latin typeface="Calibri"/>
                <a:cs typeface="Calibri"/>
              </a:rPr>
              <a:t>Building,</a:t>
            </a:r>
            <a:r>
              <a:rPr sz="900" i="1" spc="345" dirty="0">
                <a:solidFill>
                  <a:srgbClr val="231F20"/>
                </a:solidFill>
                <a:latin typeface="Calibri"/>
                <a:cs typeface="Calibri"/>
              </a:rPr>
              <a:t> </a:t>
            </a:r>
            <a:r>
              <a:rPr sz="900" i="1" spc="-40" dirty="0">
                <a:solidFill>
                  <a:srgbClr val="231F20"/>
                </a:solidFill>
                <a:latin typeface="Calibri"/>
                <a:cs typeface="Calibri"/>
              </a:rPr>
              <a:t>development</a:t>
            </a:r>
            <a:r>
              <a:rPr sz="900" i="1" spc="340" dirty="0">
                <a:solidFill>
                  <a:srgbClr val="231F20"/>
                </a:solidFill>
                <a:latin typeface="Calibri"/>
                <a:cs typeface="Calibri"/>
              </a:rPr>
              <a:t> </a:t>
            </a:r>
            <a:r>
              <a:rPr sz="900" i="1" spc="-20" dirty="0">
                <a:solidFill>
                  <a:srgbClr val="231F20"/>
                </a:solidFill>
                <a:latin typeface="Calibri"/>
                <a:cs typeface="Calibri"/>
              </a:rPr>
              <a:t>and</a:t>
            </a:r>
            <a:r>
              <a:rPr sz="900" i="1" spc="345" dirty="0">
                <a:solidFill>
                  <a:srgbClr val="231F20"/>
                </a:solidFill>
                <a:latin typeface="Calibri"/>
                <a:cs typeface="Calibri"/>
              </a:rPr>
              <a:t> </a:t>
            </a:r>
            <a:r>
              <a:rPr sz="900" i="1" spc="-20" dirty="0">
                <a:solidFill>
                  <a:srgbClr val="231F20"/>
                </a:solidFill>
                <a:latin typeface="Calibri"/>
                <a:cs typeface="Calibri"/>
              </a:rPr>
              <a:t>application,</a:t>
            </a:r>
            <a:r>
              <a:rPr sz="900" i="1" spc="345" dirty="0">
                <a:solidFill>
                  <a:srgbClr val="231F20"/>
                </a:solidFill>
                <a:latin typeface="Calibri"/>
                <a:cs typeface="Calibri"/>
              </a:rPr>
              <a:t> </a:t>
            </a:r>
            <a:r>
              <a:rPr sz="900" i="1" spc="-60" dirty="0">
                <a:solidFill>
                  <a:srgbClr val="231F20"/>
                </a:solidFill>
                <a:latin typeface="Calibri"/>
                <a:cs typeface="Calibri"/>
              </a:rPr>
              <a:t>some</a:t>
            </a:r>
            <a:endParaRPr sz="900">
              <a:latin typeface="Calibri"/>
              <a:cs typeface="Calibri"/>
            </a:endParaRPr>
          </a:p>
          <a:p>
            <a:pPr marL="256540" marR="5080" algn="just">
              <a:lnSpc>
                <a:spcPts val="1050"/>
              </a:lnSpc>
              <a:spcBef>
                <a:spcPts val="45"/>
              </a:spcBef>
            </a:pPr>
            <a:r>
              <a:rPr sz="900" i="1" spc="-20" dirty="0">
                <a:solidFill>
                  <a:srgbClr val="231F20"/>
                </a:solidFill>
                <a:latin typeface="Calibri"/>
                <a:cs typeface="Calibri"/>
              </a:rPr>
              <a:t>combination</a:t>
            </a:r>
            <a:r>
              <a:rPr sz="900" i="1" spc="-15" dirty="0">
                <a:solidFill>
                  <a:srgbClr val="231F20"/>
                </a:solidFill>
                <a:latin typeface="Calibri"/>
                <a:cs typeface="Calibri"/>
              </a:rPr>
              <a:t> </a:t>
            </a:r>
            <a:r>
              <a:rPr sz="900" i="1" spc="-35" dirty="0">
                <a:solidFill>
                  <a:srgbClr val="231F20"/>
                </a:solidFill>
                <a:latin typeface="Calibri"/>
                <a:cs typeface="Calibri"/>
              </a:rPr>
              <a:t>model</a:t>
            </a:r>
            <a:r>
              <a:rPr sz="900" i="1" spc="-30" dirty="0">
                <a:solidFill>
                  <a:srgbClr val="231F20"/>
                </a:solidFill>
                <a:latin typeface="Calibri"/>
                <a:cs typeface="Calibri"/>
              </a:rPr>
              <a:t> </a:t>
            </a:r>
            <a:r>
              <a:rPr sz="900" i="1" spc="-55" dirty="0">
                <a:solidFill>
                  <a:srgbClr val="231F20"/>
                </a:solidFill>
                <a:latin typeface="Calibri"/>
                <a:cs typeface="Calibri"/>
              </a:rPr>
              <a:t>of</a:t>
            </a:r>
            <a:r>
              <a:rPr sz="900" i="1" spc="-50" dirty="0">
                <a:solidFill>
                  <a:srgbClr val="231F20"/>
                </a:solidFill>
                <a:latin typeface="Calibri"/>
                <a:cs typeface="Calibri"/>
              </a:rPr>
              <a:t> </a:t>
            </a:r>
            <a:r>
              <a:rPr sz="900" i="1" spc="-20" dirty="0">
                <a:solidFill>
                  <a:srgbClr val="231F20"/>
                </a:solidFill>
                <a:latin typeface="Calibri"/>
                <a:cs typeface="Calibri"/>
              </a:rPr>
              <a:t>neural</a:t>
            </a:r>
            <a:r>
              <a:rPr sz="900" i="1" spc="-15" dirty="0">
                <a:solidFill>
                  <a:srgbClr val="231F20"/>
                </a:solidFill>
                <a:latin typeface="Calibri"/>
                <a:cs typeface="Calibri"/>
              </a:rPr>
              <a:t> </a:t>
            </a:r>
            <a:r>
              <a:rPr sz="900" i="1" spc="-30" dirty="0">
                <a:solidFill>
                  <a:srgbClr val="231F20"/>
                </a:solidFill>
                <a:latin typeface="Calibri"/>
                <a:cs typeface="Calibri"/>
              </a:rPr>
              <a:t>network</a:t>
            </a:r>
            <a:r>
              <a:rPr sz="900" i="1" spc="140" dirty="0">
                <a:solidFill>
                  <a:srgbClr val="231F20"/>
                </a:solidFill>
                <a:latin typeface="Calibri"/>
                <a:cs typeface="Calibri"/>
              </a:rPr>
              <a:t> </a:t>
            </a:r>
            <a:r>
              <a:rPr sz="900" i="1" spc="50" dirty="0">
                <a:solidFill>
                  <a:srgbClr val="231F20"/>
                </a:solidFill>
                <a:latin typeface="Calibri"/>
                <a:cs typeface="Calibri"/>
              </a:rPr>
              <a:t>(NN), </a:t>
            </a:r>
            <a:r>
              <a:rPr sz="900" i="1" spc="-10" dirty="0">
                <a:solidFill>
                  <a:srgbClr val="231F20"/>
                </a:solidFill>
                <a:latin typeface="Calibri"/>
                <a:cs typeface="Calibri"/>
              </a:rPr>
              <a:t>fuzzy</a:t>
            </a:r>
            <a:r>
              <a:rPr sz="900" i="1" spc="185" dirty="0">
                <a:solidFill>
                  <a:srgbClr val="231F20"/>
                </a:solidFill>
                <a:latin typeface="Calibri"/>
                <a:cs typeface="Calibri"/>
              </a:rPr>
              <a:t> </a:t>
            </a:r>
            <a:r>
              <a:rPr sz="900" i="1" spc="10" dirty="0">
                <a:solidFill>
                  <a:srgbClr val="231F20"/>
                </a:solidFill>
                <a:latin typeface="Calibri"/>
                <a:cs typeface="Calibri"/>
              </a:rPr>
              <a:t>logic(FL) </a:t>
            </a:r>
            <a:r>
              <a:rPr sz="900" i="1" spc="15" dirty="0">
                <a:solidFill>
                  <a:srgbClr val="231F20"/>
                </a:solidFill>
                <a:latin typeface="Calibri"/>
                <a:cs typeface="Calibri"/>
              </a:rPr>
              <a:t> </a:t>
            </a:r>
            <a:r>
              <a:rPr sz="900" i="1" spc="-20" dirty="0">
                <a:solidFill>
                  <a:srgbClr val="231F20"/>
                </a:solidFill>
                <a:latin typeface="Calibri"/>
                <a:cs typeface="Calibri"/>
              </a:rPr>
              <a:t>and</a:t>
            </a:r>
            <a:r>
              <a:rPr sz="900" i="1" spc="-15" dirty="0">
                <a:solidFill>
                  <a:srgbClr val="231F20"/>
                </a:solidFill>
                <a:latin typeface="Calibri"/>
                <a:cs typeface="Calibri"/>
              </a:rPr>
              <a:t> </a:t>
            </a:r>
            <a:r>
              <a:rPr sz="900" i="1" spc="-50" dirty="0">
                <a:solidFill>
                  <a:srgbClr val="231F20"/>
                </a:solidFill>
                <a:latin typeface="Calibri"/>
                <a:cs typeface="Calibri"/>
              </a:rPr>
              <a:t>genetics</a:t>
            </a:r>
            <a:r>
              <a:rPr sz="900" i="1" spc="-45" dirty="0">
                <a:solidFill>
                  <a:srgbClr val="231F20"/>
                </a:solidFill>
                <a:latin typeface="Calibri"/>
                <a:cs typeface="Calibri"/>
              </a:rPr>
              <a:t> </a:t>
            </a:r>
            <a:r>
              <a:rPr sz="900" i="1" spc="-25" dirty="0">
                <a:solidFill>
                  <a:srgbClr val="231F20"/>
                </a:solidFill>
                <a:latin typeface="Calibri"/>
                <a:cs typeface="Calibri"/>
              </a:rPr>
              <a:t>algorithm</a:t>
            </a:r>
            <a:r>
              <a:rPr sz="900" i="1" spc="-20" dirty="0">
                <a:solidFill>
                  <a:srgbClr val="231F20"/>
                </a:solidFill>
                <a:latin typeface="Calibri"/>
                <a:cs typeface="Calibri"/>
              </a:rPr>
              <a:t> </a:t>
            </a:r>
            <a:r>
              <a:rPr sz="900" i="1" spc="35" dirty="0">
                <a:solidFill>
                  <a:srgbClr val="231F20"/>
                </a:solidFill>
                <a:latin typeface="Calibri"/>
                <a:cs typeface="Calibri"/>
              </a:rPr>
              <a:t>(GA)</a:t>
            </a:r>
            <a:r>
              <a:rPr sz="900" spc="35" dirty="0">
                <a:solidFill>
                  <a:srgbClr val="231F20"/>
                </a:solidFill>
                <a:latin typeface="Calibri"/>
                <a:cs typeface="Calibri"/>
              </a:rPr>
              <a:t>, </a:t>
            </a:r>
            <a:r>
              <a:rPr sz="900" spc="10" dirty="0">
                <a:solidFill>
                  <a:srgbClr val="231F20"/>
                </a:solidFill>
                <a:latin typeface="Calibri"/>
                <a:cs typeface="Calibri"/>
              </a:rPr>
              <a:t>Ph.D.</a:t>
            </a:r>
            <a:r>
              <a:rPr sz="900" spc="15" dirty="0">
                <a:solidFill>
                  <a:srgbClr val="231F20"/>
                </a:solidFill>
                <a:latin typeface="Calibri"/>
                <a:cs typeface="Calibri"/>
              </a:rPr>
              <a:t> </a:t>
            </a:r>
            <a:r>
              <a:rPr sz="900" spc="-25" dirty="0">
                <a:solidFill>
                  <a:srgbClr val="231F20"/>
                </a:solidFill>
                <a:latin typeface="Calibri"/>
                <a:cs typeface="Calibri"/>
              </a:rPr>
              <a:t>thesis,</a:t>
            </a:r>
            <a:r>
              <a:rPr sz="900" spc="-20" dirty="0">
                <a:solidFill>
                  <a:srgbClr val="231F20"/>
                </a:solidFill>
                <a:latin typeface="Calibri"/>
                <a:cs typeface="Calibri"/>
              </a:rPr>
              <a:t> </a:t>
            </a:r>
            <a:r>
              <a:rPr sz="900" spc="-5" dirty="0">
                <a:solidFill>
                  <a:srgbClr val="231F20"/>
                </a:solidFill>
                <a:latin typeface="Calibri"/>
                <a:cs typeface="Calibri"/>
              </a:rPr>
              <a:t>Natural</a:t>
            </a:r>
            <a:r>
              <a:rPr sz="900" dirty="0">
                <a:solidFill>
                  <a:srgbClr val="231F20"/>
                </a:solidFill>
                <a:latin typeface="Calibri"/>
                <a:cs typeface="Calibri"/>
              </a:rPr>
              <a:t> </a:t>
            </a:r>
            <a:r>
              <a:rPr sz="900" spc="-20" dirty="0">
                <a:solidFill>
                  <a:srgbClr val="231F20"/>
                </a:solidFill>
                <a:latin typeface="Calibri"/>
                <a:cs typeface="Calibri"/>
              </a:rPr>
              <a:t>Science </a:t>
            </a:r>
            <a:r>
              <a:rPr sz="900" spc="-15" dirty="0">
                <a:solidFill>
                  <a:srgbClr val="231F20"/>
                </a:solidFill>
                <a:latin typeface="Calibri"/>
                <a:cs typeface="Calibri"/>
              </a:rPr>
              <a:t> </a:t>
            </a:r>
            <a:r>
              <a:rPr sz="900" spc="-10" dirty="0">
                <a:solidFill>
                  <a:srgbClr val="231F20"/>
                </a:solidFill>
                <a:latin typeface="Calibri"/>
                <a:cs typeface="Calibri"/>
              </a:rPr>
              <a:t>University,</a:t>
            </a:r>
            <a:r>
              <a:rPr sz="900" spc="-5" dirty="0">
                <a:solidFill>
                  <a:srgbClr val="231F20"/>
                </a:solidFill>
                <a:latin typeface="Calibri"/>
                <a:cs typeface="Calibri"/>
              </a:rPr>
              <a:t> </a:t>
            </a:r>
            <a:r>
              <a:rPr sz="900" spc="85" dirty="0">
                <a:solidFill>
                  <a:srgbClr val="231F20"/>
                </a:solidFill>
                <a:latin typeface="Calibri"/>
                <a:cs typeface="Calibri"/>
              </a:rPr>
              <a:t>HCM</a:t>
            </a:r>
            <a:r>
              <a:rPr sz="900" dirty="0">
                <a:solidFill>
                  <a:srgbClr val="231F20"/>
                </a:solidFill>
                <a:latin typeface="Calibri"/>
                <a:cs typeface="Calibri"/>
              </a:rPr>
              <a:t> </a:t>
            </a:r>
            <a:r>
              <a:rPr sz="900" spc="5" dirty="0">
                <a:solidFill>
                  <a:srgbClr val="231F20"/>
                </a:solidFill>
                <a:latin typeface="Calibri"/>
                <a:cs typeface="Calibri"/>
              </a:rPr>
              <a:t>City,</a:t>
            </a:r>
            <a:r>
              <a:rPr sz="900" dirty="0">
                <a:solidFill>
                  <a:srgbClr val="231F20"/>
                </a:solidFill>
                <a:latin typeface="Calibri"/>
                <a:cs typeface="Calibri"/>
              </a:rPr>
              <a:t> </a:t>
            </a:r>
            <a:r>
              <a:rPr sz="900" spc="-5" dirty="0">
                <a:solidFill>
                  <a:srgbClr val="231F20"/>
                </a:solidFill>
                <a:latin typeface="Calibri"/>
                <a:cs typeface="Calibri"/>
              </a:rPr>
              <a:t>Vietnam,</a:t>
            </a:r>
            <a:r>
              <a:rPr sz="900" dirty="0">
                <a:solidFill>
                  <a:srgbClr val="231F20"/>
                </a:solidFill>
                <a:latin typeface="Calibri"/>
                <a:cs typeface="Calibri"/>
              </a:rPr>
              <a:t> </a:t>
            </a:r>
            <a:r>
              <a:rPr sz="900" spc="-30" dirty="0">
                <a:solidFill>
                  <a:srgbClr val="231F20"/>
                </a:solidFill>
                <a:latin typeface="Calibri"/>
                <a:cs typeface="Calibri"/>
              </a:rPr>
              <a:t>2004.</a:t>
            </a:r>
            <a:endParaRPr sz="900">
              <a:latin typeface="Calibri"/>
              <a:cs typeface="Calibri"/>
            </a:endParaRPr>
          </a:p>
          <a:p>
            <a:pPr marL="256540" indent="-244475" algn="just">
              <a:lnSpc>
                <a:spcPts val="990"/>
              </a:lnSpc>
              <a:buAutoNum type="arabicPlain" startAt="31"/>
              <a:tabLst>
                <a:tab pos="257175" algn="l"/>
              </a:tabLst>
            </a:pPr>
            <a:r>
              <a:rPr sz="900" spc="-50" dirty="0">
                <a:solidFill>
                  <a:srgbClr val="231F20"/>
                </a:solidFill>
                <a:latin typeface="Calibri"/>
                <a:cs typeface="Calibri"/>
              </a:rPr>
              <a:t>P.</a:t>
            </a:r>
            <a:r>
              <a:rPr sz="900" spc="-35" dirty="0">
                <a:solidFill>
                  <a:srgbClr val="231F20"/>
                </a:solidFill>
                <a:latin typeface="Calibri"/>
                <a:cs typeface="Calibri"/>
              </a:rPr>
              <a:t> </a:t>
            </a:r>
            <a:r>
              <a:rPr sz="900" spc="-20" dirty="0">
                <a:solidFill>
                  <a:srgbClr val="231F20"/>
                </a:solidFill>
                <a:latin typeface="Calibri"/>
                <a:cs typeface="Calibri"/>
              </a:rPr>
              <a:t>J.</a:t>
            </a:r>
            <a:r>
              <a:rPr sz="900" spc="-35" dirty="0">
                <a:solidFill>
                  <a:srgbClr val="231F20"/>
                </a:solidFill>
                <a:latin typeface="Calibri"/>
                <a:cs typeface="Calibri"/>
              </a:rPr>
              <a:t> </a:t>
            </a:r>
            <a:r>
              <a:rPr sz="900" spc="10" dirty="0">
                <a:solidFill>
                  <a:srgbClr val="231F20"/>
                </a:solidFill>
                <a:latin typeface="Calibri"/>
                <a:cs typeface="Calibri"/>
              </a:rPr>
              <a:t>Phillips,</a:t>
            </a:r>
            <a:r>
              <a:rPr sz="900" spc="-30" dirty="0">
                <a:solidFill>
                  <a:srgbClr val="231F20"/>
                </a:solidFill>
                <a:latin typeface="Calibri"/>
                <a:cs typeface="Calibri"/>
              </a:rPr>
              <a:t> </a:t>
            </a:r>
            <a:r>
              <a:rPr sz="900" spc="55" dirty="0">
                <a:solidFill>
                  <a:srgbClr val="231F20"/>
                </a:solidFill>
                <a:latin typeface="Calibri"/>
                <a:cs typeface="Calibri"/>
              </a:rPr>
              <a:t>H.</a:t>
            </a:r>
            <a:r>
              <a:rPr sz="900" spc="-35" dirty="0">
                <a:solidFill>
                  <a:srgbClr val="231F20"/>
                </a:solidFill>
                <a:latin typeface="Calibri"/>
                <a:cs typeface="Calibri"/>
              </a:rPr>
              <a:t> </a:t>
            </a:r>
            <a:r>
              <a:rPr sz="900" spc="-5" dirty="0">
                <a:solidFill>
                  <a:srgbClr val="231F20"/>
                </a:solidFill>
                <a:latin typeface="Calibri"/>
                <a:cs typeface="Calibri"/>
              </a:rPr>
              <a:t>Moon,</a:t>
            </a:r>
            <a:r>
              <a:rPr sz="900" spc="-35" dirty="0">
                <a:solidFill>
                  <a:srgbClr val="231F20"/>
                </a:solidFill>
                <a:latin typeface="Calibri"/>
                <a:cs typeface="Calibri"/>
              </a:rPr>
              <a:t> </a:t>
            </a:r>
            <a:r>
              <a:rPr sz="900" spc="-50" dirty="0">
                <a:solidFill>
                  <a:srgbClr val="231F20"/>
                </a:solidFill>
                <a:latin typeface="Calibri"/>
                <a:cs typeface="Calibri"/>
              </a:rPr>
              <a:t>P.</a:t>
            </a:r>
            <a:r>
              <a:rPr sz="900" spc="-30" dirty="0">
                <a:solidFill>
                  <a:srgbClr val="231F20"/>
                </a:solidFill>
                <a:latin typeface="Calibri"/>
                <a:cs typeface="Calibri"/>
              </a:rPr>
              <a:t> </a:t>
            </a:r>
            <a:r>
              <a:rPr sz="900" spc="-20" dirty="0">
                <a:solidFill>
                  <a:srgbClr val="231F20"/>
                </a:solidFill>
                <a:latin typeface="Calibri"/>
                <a:cs typeface="Calibri"/>
              </a:rPr>
              <a:t>J.</a:t>
            </a:r>
            <a:r>
              <a:rPr sz="900" spc="-35" dirty="0">
                <a:solidFill>
                  <a:srgbClr val="231F20"/>
                </a:solidFill>
                <a:latin typeface="Calibri"/>
                <a:cs typeface="Calibri"/>
              </a:rPr>
              <a:t> </a:t>
            </a:r>
            <a:r>
              <a:rPr sz="900" spc="-10" dirty="0">
                <a:solidFill>
                  <a:srgbClr val="231F20"/>
                </a:solidFill>
                <a:latin typeface="Calibri"/>
                <a:cs typeface="Calibri"/>
              </a:rPr>
              <a:t>Rauss,</a:t>
            </a:r>
            <a:r>
              <a:rPr sz="900" spc="-30" dirty="0">
                <a:solidFill>
                  <a:srgbClr val="231F20"/>
                </a:solidFill>
                <a:latin typeface="Calibri"/>
                <a:cs typeface="Calibri"/>
              </a:rPr>
              <a:t> </a:t>
            </a:r>
            <a:r>
              <a:rPr sz="900" spc="-10" dirty="0">
                <a:solidFill>
                  <a:srgbClr val="231F20"/>
                </a:solidFill>
                <a:latin typeface="Calibri"/>
                <a:cs typeface="Calibri"/>
              </a:rPr>
              <a:t>and</a:t>
            </a:r>
            <a:r>
              <a:rPr sz="900" spc="-35" dirty="0">
                <a:solidFill>
                  <a:srgbClr val="231F20"/>
                </a:solidFill>
                <a:latin typeface="Calibri"/>
                <a:cs typeface="Calibri"/>
              </a:rPr>
              <a:t> </a:t>
            </a:r>
            <a:r>
              <a:rPr sz="900" spc="-5" dirty="0">
                <a:solidFill>
                  <a:srgbClr val="231F20"/>
                </a:solidFill>
                <a:latin typeface="Calibri"/>
                <a:cs typeface="Calibri"/>
              </a:rPr>
              <a:t>S.</a:t>
            </a:r>
            <a:r>
              <a:rPr sz="900" spc="-35" dirty="0">
                <a:solidFill>
                  <a:srgbClr val="231F20"/>
                </a:solidFill>
                <a:latin typeface="Calibri"/>
                <a:cs typeface="Calibri"/>
              </a:rPr>
              <a:t> </a:t>
            </a:r>
            <a:r>
              <a:rPr sz="900" spc="20" dirty="0">
                <a:solidFill>
                  <a:srgbClr val="231F20"/>
                </a:solidFill>
                <a:latin typeface="Calibri"/>
                <a:cs typeface="Calibri"/>
              </a:rPr>
              <a:t>A.</a:t>
            </a:r>
            <a:r>
              <a:rPr sz="900" spc="-30" dirty="0">
                <a:solidFill>
                  <a:srgbClr val="231F20"/>
                </a:solidFill>
                <a:latin typeface="Calibri"/>
                <a:cs typeface="Calibri"/>
              </a:rPr>
              <a:t> </a:t>
            </a:r>
            <a:r>
              <a:rPr sz="900" spc="20" dirty="0">
                <a:solidFill>
                  <a:srgbClr val="231F20"/>
                </a:solidFill>
                <a:latin typeface="Calibri"/>
                <a:cs typeface="Calibri"/>
              </a:rPr>
              <a:t>Rizvi,</a:t>
            </a:r>
            <a:r>
              <a:rPr sz="900" spc="-35" dirty="0">
                <a:solidFill>
                  <a:srgbClr val="231F20"/>
                </a:solidFill>
                <a:latin typeface="Calibri"/>
                <a:cs typeface="Calibri"/>
              </a:rPr>
              <a:t> </a:t>
            </a:r>
            <a:r>
              <a:rPr sz="900" spc="15" dirty="0">
                <a:solidFill>
                  <a:srgbClr val="231F20"/>
                </a:solidFill>
                <a:latin typeface="Calibri"/>
                <a:cs typeface="Calibri"/>
              </a:rPr>
              <a:t>“The</a:t>
            </a:r>
            <a:r>
              <a:rPr sz="900" spc="-35" dirty="0">
                <a:solidFill>
                  <a:srgbClr val="231F20"/>
                </a:solidFill>
                <a:latin typeface="Calibri"/>
                <a:cs typeface="Calibri"/>
              </a:rPr>
              <a:t> </a:t>
            </a:r>
            <a:r>
              <a:rPr sz="900" spc="65" dirty="0">
                <a:solidFill>
                  <a:srgbClr val="231F20"/>
                </a:solidFill>
                <a:latin typeface="Calibri"/>
                <a:cs typeface="Calibri"/>
              </a:rPr>
              <a:t>FERET</a:t>
            </a:r>
            <a:endParaRPr sz="900">
              <a:latin typeface="Calibri"/>
              <a:cs typeface="Calibri"/>
            </a:endParaRPr>
          </a:p>
          <a:p>
            <a:pPr marL="256540" marR="5080" algn="just">
              <a:lnSpc>
                <a:spcPts val="1050"/>
              </a:lnSpc>
              <a:spcBef>
                <a:spcPts val="40"/>
              </a:spcBef>
            </a:pPr>
            <a:r>
              <a:rPr sz="900" spc="-15" dirty="0">
                <a:solidFill>
                  <a:srgbClr val="231F20"/>
                </a:solidFill>
                <a:latin typeface="Calibri"/>
                <a:cs typeface="Calibri"/>
              </a:rPr>
              <a:t>evaluation</a:t>
            </a:r>
            <a:r>
              <a:rPr sz="900" spc="-10" dirty="0">
                <a:solidFill>
                  <a:srgbClr val="231F20"/>
                </a:solidFill>
                <a:latin typeface="Calibri"/>
                <a:cs typeface="Calibri"/>
              </a:rPr>
              <a:t> </a:t>
            </a:r>
            <a:r>
              <a:rPr sz="900" spc="-15" dirty="0">
                <a:solidFill>
                  <a:srgbClr val="231F20"/>
                </a:solidFill>
                <a:latin typeface="Calibri"/>
                <a:cs typeface="Calibri"/>
              </a:rPr>
              <a:t>methodology</a:t>
            </a:r>
            <a:r>
              <a:rPr sz="900" spc="-10" dirty="0">
                <a:solidFill>
                  <a:srgbClr val="231F20"/>
                </a:solidFill>
                <a:latin typeface="Calibri"/>
                <a:cs typeface="Calibri"/>
              </a:rPr>
              <a:t> for</a:t>
            </a:r>
            <a:r>
              <a:rPr sz="900" spc="185" dirty="0">
                <a:solidFill>
                  <a:srgbClr val="231F20"/>
                </a:solidFill>
                <a:latin typeface="Calibri"/>
                <a:cs typeface="Calibri"/>
              </a:rPr>
              <a:t> </a:t>
            </a:r>
            <a:r>
              <a:rPr sz="900" spc="-15" dirty="0">
                <a:solidFill>
                  <a:srgbClr val="231F20"/>
                </a:solidFill>
                <a:latin typeface="Calibri"/>
                <a:cs typeface="Calibri"/>
              </a:rPr>
              <a:t>face-recognition</a:t>
            </a:r>
            <a:r>
              <a:rPr sz="900" spc="-10" dirty="0">
                <a:solidFill>
                  <a:srgbClr val="231F20"/>
                </a:solidFill>
                <a:latin typeface="Calibri"/>
                <a:cs typeface="Calibri"/>
              </a:rPr>
              <a:t> </a:t>
            </a:r>
            <a:r>
              <a:rPr sz="900" spc="-15" dirty="0">
                <a:solidFill>
                  <a:srgbClr val="231F20"/>
                </a:solidFill>
                <a:latin typeface="Calibri"/>
                <a:cs typeface="Calibri"/>
              </a:rPr>
              <a:t>algorithms,” </a:t>
            </a:r>
            <a:r>
              <a:rPr sz="900" spc="-10" dirty="0">
                <a:solidFill>
                  <a:srgbClr val="231F20"/>
                </a:solidFill>
                <a:latin typeface="Calibri"/>
                <a:cs typeface="Calibri"/>
              </a:rPr>
              <a:t> </a:t>
            </a:r>
            <a:r>
              <a:rPr sz="900" i="1" spc="50" dirty="0">
                <a:solidFill>
                  <a:srgbClr val="231F20"/>
                </a:solidFill>
                <a:latin typeface="Calibri"/>
                <a:cs typeface="Calibri"/>
              </a:rPr>
              <a:t>IEEE</a:t>
            </a:r>
            <a:r>
              <a:rPr sz="900" i="1" spc="-35" dirty="0">
                <a:solidFill>
                  <a:srgbClr val="231F20"/>
                </a:solidFill>
                <a:latin typeface="Calibri"/>
                <a:cs typeface="Calibri"/>
              </a:rPr>
              <a:t> </a:t>
            </a:r>
            <a:r>
              <a:rPr sz="900" i="1" spc="-25" dirty="0">
                <a:solidFill>
                  <a:srgbClr val="231F20"/>
                </a:solidFill>
                <a:latin typeface="Calibri"/>
                <a:cs typeface="Calibri"/>
              </a:rPr>
              <a:t>Transactions</a:t>
            </a:r>
            <a:r>
              <a:rPr sz="900" i="1" spc="-35" dirty="0">
                <a:solidFill>
                  <a:srgbClr val="231F20"/>
                </a:solidFill>
                <a:latin typeface="Calibri"/>
                <a:cs typeface="Calibri"/>
              </a:rPr>
              <a:t> </a:t>
            </a:r>
            <a:r>
              <a:rPr sz="900" i="1" spc="-30" dirty="0">
                <a:solidFill>
                  <a:srgbClr val="231F20"/>
                </a:solidFill>
                <a:latin typeface="Calibri"/>
                <a:cs typeface="Calibri"/>
              </a:rPr>
              <a:t>on</a:t>
            </a:r>
            <a:r>
              <a:rPr sz="900" i="1" spc="-35" dirty="0">
                <a:solidFill>
                  <a:srgbClr val="231F20"/>
                </a:solidFill>
                <a:latin typeface="Calibri"/>
                <a:cs typeface="Calibri"/>
              </a:rPr>
              <a:t> </a:t>
            </a:r>
            <a:r>
              <a:rPr sz="900" i="1" spc="-30" dirty="0">
                <a:solidFill>
                  <a:srgbClr val="231F20"/>
                </a:solidFill>
                <a:latin typeface="Calibri"/>
                <a:cs typeface="Calibri"/>
              </a:rPr>
              <a:t>Pattern </a:t>
            </a:r>
            <a:r>
              <a:rPr sz="900" i="1" spc="-15" dirty="0">
                <a:solidFill>
                  <a:srgbClr val="231F20"/>
                </a:solidFill>
                <a:latin typeface="Calibri"/>
                <a:cs typeface="Calibri"/>
              </a:rPr>
              <a:t>Analysis</a:t>
            </a:r>
            <a:r>
              <a:rPr sz="900" i="1" spc="-35" dirty="0">
                <a:solidFill>
                  <a:srgbClr val="231F20"/>
                </a:solidFill>
                <a:latin typeface="Calibri"/>
                <a:cs typeface="Calibri"/>
              </a:rPr>
              <a:t> </a:t>
            </a:r>
            <a:r>
              <a:rPr sz="900" i="1" spc="-20" dirty="0">
                <a:solidFill>
                  <a:srgbClr val="231F20"/>
                </a:solidFill>
                <a:latin typeface="Calibri"/>
                <a:cs typeface="Calibri"/>
              </a:rPr>
              <a:t>and</a:t>
            </a:r>
            <a:r>
              <a:rPr sz="900" i="1" spc="-35" dirty="0">
                <a:solidFill>
                  <a:srgbClr val="231F20"/>
                </a:solidFill>
                <a:latin typeface="Calibri"/>
                <a:cs typeface="Calibri"/>
              </a:rPr>
              <a:t> </a:t>
            </a:r>
            <a:r>
              <a:rPr sz="900" i="1" spc="-25" dirty="0">
                <a:solidFill>
                  <a:srgbClr val="231F20"/>
                </a:solidFill>
                <a:latin typeface="Calibri"/>
                <a:cs typeface="Calibri"/>
              </a:rPr>
              <a:t>Machine</a:t>
            </a:r>
            <a:r>
              <a:rPr sz="900" i="1" spc="-30" dirty="0">
                <a:solidFill>
                  <a:srgbClr val="231F20"/>
                </a:solidFill>
                <a:latin typeface="Calibri"/>
                <a:cs typeface="Calibri"/>
              </a:rPr>
              <a:t> </a:t>
            </a:r>
            <a:r>
              <a:rPr sz="900" i="1" spc="-25" dirty="0">
                <a:solidFill>
                  <a:srgbClr val="231F20"/>
                </a:solidFill>
                <a:latin typeface="Calibri"/>
                <a:cs typeface="Calibri"/>
              </a:rPr>
              <a:t>Intelligence</a:t>
            </a:r>
            <a:r>
              <a:rPr sz="900" spc="-25" dirty="0">
                <a:solidFill>
                  <a:srgbClr val="231F20"/>
                </a:solidFill>
                <a:latin typeface="Calibri"/>
                <a:cs typeface="Calibri"/>
              </a:rPr>
              <a:t>, </a:t>
            </a:r>
            <a:r>
              <a:rPr sz="900" spc="-195" dirty="0">
                <a:solidFill>
                  <a:srgbClr val="231F20"/>
                </a:solidFill>
                <a:latin typeface="Calibri"/>
                <a:cs typeface="Calibri"/>
              </a:rPr>
              <a:t> </a:t>
            </a:r>
            <a:r>
              <a:rPr sz="900" spc="-10" dirty="0">
                <a:solidFill>
                  <a:srgbClr val="231F20"/>
                </a:solidFill>
                <a:latin typeface="Calibri"/>
                <a:cs typeface="Calibri"/>
              </a:rPr>
              <a:t>vol.</a:t>
            </a:r>
            <a:r>
              <a:rPr sz="900" spc="-5" dirty="0">
                <a:solidFill>
                  <a:srgbClr val="231F20"/>
                </a:solidFill>
                <a:latin typeface="Calibri"/>
                <a:cs typeface="Calibri"/>
              </a:rPr>
              <a:t> </a:t>
            </a:r>
            <a:r>
              <a:rPr sz="900" spc="-25" dirty="0">
                <a:solidFill>
                  <a:srgbClr val="231F20"/>
                </a:solidFill>
                <a:latin typeface="Calibri"/>
                <a:cs typeface="Calibri"/>
              </a:rPr>
              <a:t>22,</a:t>
            </a:r>
            <a:r>
              <a:rPr sz="900" dirty="0">
                <a:solidFill>
                  <a:srgbClr val="231F20"/>
                </a:solidFill>
                <a:latin typeface="Calibri"/>
                <a:cs typeface="Calibri"/>
              </a:rPr>
              <a:t> </a:t>
            </a:r>
            <a:r>
              <a:rPr sz="900" spc="-15" dirty="0">
                <a:solidFill>
                  <a:srgbClr val="231F20"/>
                </a:solidFill>
                <a:latin typeface="Calibri"/>
                <a:cs typeface="Calibri"/>
              </a:rPr>
              <a:t>no.</a:t>
            </a:r>
            <a:r>
              <a:rPr sz="900" dirty="0">
                <a:solidFill>
                  <a:srgbClr val="231F20"/>
                </a:solidFill>
                <a:latin typeface="Calibri"/>
                <a:cs typeface="Calibri"/>
              </a:rPr>
              <a:t> </a:t>
            </a:r>
            <a:r>
              <a:rPr sz="900" spc="-25" dirty="0">
                <a:solidFill>
                  <a:srgbClr val="231F20"/>
                </a:solidFill>
                <a:latin typeface="Calibri"/>
                <a:cs typeface="Calibri"/>
              </a:rPr>
              <a:t>10,</a:t>
            </a:r>
            <a:r>
              <a:rPr sz="900" dirty="0">
                <a:solidFill>
                  <a:srgbClr val="231F20"/>
                </a:solidFill>
                <a:latin typeface="Calibri"/>
                <a:cs typeface="Calibri"/>
              </a:rPr>
              <a:t> </a:t>
            </a:r>
            <a:r>
              <a:rPr sz="900" spc="-15" dirty="0">
                <a:solidFill>
                  <a:srgbClr val="231F20"/>
                </a:solidFill>
                <a:latin typeface="Calibri"/>
                <a:cs typeface="Calibri"/>
              </a:rPr>
              <a:t>pp.</a:t>
            </a:r>
            <a:r>
              <a:rPr sz="900" dirty="0">
                <a:solidFill>
                  <a:srgbClr val="231F20"/>
                </a:solidFill>
                <a:latin typeface="Calibri"/>
                <a:cs typeface="Calibri"/>
              </a:rPr>
              <a:t> </a:t>
            </a:r>
            <a:r>
              <a:rPr sz="900" spc="-30" dirty="0">
                <a:solidFill>
                  <a:srgbClr val="231F20"/>
                </a:solidFill>
                <a:latin typeface="Calibri"/>
                <a:cs typeface="Calibri"/>
              </a:rPr>
              <a:t>1090–1104,</a:t>
            </a:r>
            <a:r>
              <a:rPr sz="900" dirty="0">
                <a:solidFill>
                  <a:srgbClr val="231F20"/>
                </a:solidFill>
                <a:latin typeface="Calibri"/>
                <a:cs typeface="Calibri"/>
              </a:rPr>
              <a:t> </a:t>
            </a:r>
            <a:r>
              <a:rPr sz="900" spc="-30" dirty="0">
                <a:solidFill>
                  <a:srgbClr val="231F20"/>
                </a:solidFill>
                <a:latin typeface="Calibri"/>
                <a:cs typeface="Calibri"/>
              </a:rPr>
              <a:t>2000.</a:t>
            </a:r>
            <a:endParaRPr sz="900">
              <a:latin typeface="Calibri"/>
              <a:cs typeface="Calibri"/>
            </a:endParaRPr>
          </a:p>
          <a:p>
            <a:pPr marL="256540" indent="-244475" algn="just">
              <a:lnSpc>
                <a:spcPts val="990"/>
              </a:lnSpc>
              <a:buAutoNum type="arabicPlain" startAt="32"/>
              <a:tabLst>
                <a:tab pos="257175" algn="l"/>
              </a:tabLst>
            </a:pPr>
            <a:r>
              <a:rPr sz="900" spc="25" dirty="0">
                <a:solidFill>
                  <a:srgbClr val="231F20"/>
                </a:solidFill>
                <a:latin typeface="Calibri"/>
                <a:cs typeface="Calibri"/>
              </a:rPr>
              <a:t>R. </a:t>
            </a:r>
            <a:r>
              <a:rPr sz="900" spc="35" dirty="0">
                <a:solidFill>
                  <a:srgbClr val="231F20"/>
                </a:solidFill>
                <a:latin typeface="Calibri"/>
                <a:cs typeface="Calibri"/>
              </a:rPr>
              <a:t> </a:t>
            </a:r>
            <a:r>
              <a:rPr sz="900" dirty="0">
                <a:solidFill>
                  <a:srgbClr val="231F20"/>
                </a:solidFill>
                <a:latin typeface="Calibri"/>
                <a:cs typeface="Calibri"/>
              </a:rPr>
              <a:t>Lienhart</a:t>
            </a:r>
            <a:r>
              <a:rPr sz="900" spc="270" dirty="0">
                <a:solidFill>
                  <a:srgbClr val="231F20"/>
                </a:solidFill>
                <a:latin typeface="Calibri"/>
                <a:cs typeface="Calibri"/>
              </a:rPr>
              <a:t> </a:t>
            </a:r>
            <a:r>
              <a:rPr sz="900" spc="-15" dirty="0">
                <a:solidFill>
                  <a:srgbClr val="231F20"/>
                </a:solidFill>
                <a:latin typeface="Calibri"/>
                <a:cs typeface="Calibri"/>
              </a:rPr>
              <a:t>and</a:t>
            </a:r>
            <a:r>
              <a:rPr sz="900" spc="265" dirty="0">
                <a:solidFill>
                  <a:srgbClr val="231F20"/>
                </a:solidFill>
                <a:latin typeface="Calibri"/>
                <a:cs typeface="Calibri"/>
              </a:rPr>
              <a:t> </a:t>
            </a:r>
            <a:r>
              <a:rPr sz="900" spc="-20" dirty="0">
                <a:solidFill>
                  <a:srgbClr val="231F20"/>
                </a:solidFill>
                <a:latin typeface="Calibri"/>
                <a:cs typeface="Calibri"/>
              </a:rPr>
              <a:t>J.</a:t>
            </a:r>
            <a:r>
              <a:rPr sz="900" spc="265" dirty="0">
                <a:solidFill>
                  <a:srgbClr val="231F20"/>
                </a:solidFill>
                <a:latin typeface="Calibri"/>
                <a:cs typeface="Calibri"/>
              </a:rPr>
              <a:t> </a:t>
            </a:r>
            <a:r>
              <a:rPr sz="900" spc="-20" dirty="0">
                <a:solidFill>
                  <a:srgbClr val="231F20"/>
                </a:solidFill>
                <a:latin typeface="Calibri"/>
                <a:cs typeface="Calibri"/>
              </a:rPr>
              <a:t>Maydt,</a:t>
            </a:r>
            <a:r>
              <a:rPr sz="900" spc="270" dirty="0">
                <a:solidFill>
                  <a:srgbClr val="231F20"/>
                </a:solidFill>
                <a:latin typeface="Calibri"/>
                <a:cs typeface="Calibri"/>
              </a:rPr>
              <a:t> </a:t>
            </a:r>
            <a:r>
              <a:rPr sz="900" spc="-10" dirty="0">
                <a:solidFill>
                  <a:srgbClr val="231F20"/>
                </a:solidFill>
                <a:latin typeface="Calibri"/>
                <a:cs typeface="Calibri"/>
              </a:rPr>
              <a:t>“An</a:t>
            </a:r>
            <a:r>
              <a:rPr sz="900" spc="270" dirty="0">
                <a:solidFill>
                  <a:srgbClr val="231F20"/>
                </a:solidFill>
                <a:latin typeface="Calibri"/>
                <a:cs typeface="Calibri"/>
              </a:rPr>
              <a:t> </a:t>
            </a:r>
            <a:r>
              <a:rPr sz="900" spc="-30" dirty="0">
                <a:solidFill>
                  <a:srgbClr val="231F20"/>
                </a:solidFill>
                <a:latin typeface="Calibri"/>
                <a:cs typeface="Calibri"/>
              </a:rPr>
              <a:t>extended</a:t>
            </a:r>
            <a:r>
              <a:rPr sz="900" spc="270" dirty="0">
                <a:solidFill>
                  <a:srgbClr val="231F20"/>
                </a:solidFill>
                <a:latin typeface="Calibri"/>
                <a:cs typeface="Calibri"/>
              </a:rPr>
              <a:t> </a:t>
            </a:r>
            <a:r>
              <a:rPr sz="900" spc="-50" dirty="0">
                <a:solidFill>
                  <a:srgbClr val="231F20"/>
                </a:solidFill>
                <a:latin typeface="Calibri"/>
                <a:cs typeface="Calibri"/>
              </a:rPr>
              <a:t>set</a:t>
            </a:r>
            <a:r>
              <a:rPr sz="900" spc="120" dirty="0">
                <a:solidFill>
                  <a:srgbClr val="231F20"/>
                </a:solidFill>
                <a:latin typeface="Calibri"/>
                <a:cs typeface="Calibri"/>
              </a:rPr>
              <a:t> </a:t>
            </a:r>
            <a:r>
              <a:rPr sz="900" spc="-15" dirty="0">
                <a:solidFill>
                  <a:srgbClr val="231F20"/>
                </a:solidFill>
                <a:latin typeface="Calibri"/>
                <a:cs typeface="Calibri"/>
              </a:rPr>
              <a:t>of</a:t>
            </a:r>
            <a:r>
              <a:rPr sz="900" spc="270" dirty="0">
                <a:solidFill>
                  <a:srgbClr val="231F20"/>
                </a:solidFill>
                <a:latin typeface="Calibri"/>
                <a:cs typeface="Calibri"/>
              </a:rPr>
              <a:t> </a:t>
            </a:r>
            <a:r>
              <a:rPr sz="900" dirty="0">
                <a:solidFill>
                  <a:srgbClr val="231F20"/>
                </a:solidFill>
                <a:latin typeface="Calibri"/>
                <a:cs typeface="Calibri"/>
              </a:rPr>
              <a:t>Haar-like</a:t>
            </a:r>
            <a:endParaRPr sz="900">
              <a:latin typeface="Calibri"/>
              <a:cs typeface="Calibri"/>
            </a:endParaRPr>
          </a:p>
          <a:p>
            <a:pPr marL="256540" marR="5080" algn="just">
              <a:lnSpc>
                <a:spcPts val="1050"/>
              </a:lnSpc>
              <a:spcBef>
                <a:spcPts val="45"/>
              </a:spcBef>
            </a:pPr>
            <a:r>
              <a:rPr sz="900" spc="-30" dirty="0">
                <a:solidFill>
                  <a:srgbClr val="231F20"/>
                </a:solidFill>
                <a:latin typeface="Calibri"/>
                <a:cs typeface="Calibri"/>
              </a:rPr>
              <a:t>features</a:t>
            </a:r>
            <a:r>
              <a:rPr sz="900" spc="-25" dirty="0">
                <a:solidFill>
                  <a:srgbClr val="231F20"/>
                </a:solidFill>
                <a:latin typeface="Calibri"/>
                <a:cs typeface="Calibri"/>
              </a:rPr>
              <a:t> </a:t>
            </a:r>
            <a:r>
              <a:rPr sz="900" spc="-5" dirty="0">
                <a:solidFill>
                  <a:srgbClr val="231F20"/>
                </a:solidFill>
                <a:latin typeface="Calibri"/>
                <a:cs typeface="Calibri"/>
              </a:rPr>
              <a:t>for</a:t>
            </a:r>
            <a:r>
              <a:rPr sz="900" dirty="0">
                <a:solidFill>
                  <a:srgbClr val="231F20"/>
                </a:solidFill>
                <a:latin typeface="Calibri"/>
                <a:cs typeface="Calibri"/>
              </a:rPr>
              <a:t> rapid</a:t>
            </a:r>
            <a:r>
              <a:rPr sz="900" spc="5" dirty="0">
                <a:solidFill>
                  <a:srgbClr val="231F20"/>
                </a:solidFill>
                <a:latin typeface="Calibri"/>
                <a:cs typeface="Calibri"/>
              </a:rPr>
              <a:t> </a:t>
            </a:r>
            <a:r>
              <a:rPr sz="900" spc="-20" dirty="0">
                <a:solidFill>
                  <a:srgbClr val="231F20"/>
                </a:solidFill>
                <a:latin typeface="Calibri"/>
                <a:cs typeface="Calibri"/>
              </a:rPr>
              <a:t>object</a:t>
            </a:r>
            <a:r>
              <a:rPr sz="900" spc="-15" dirty="0">
                <a:solidFill>
                  <a:srgbClr val="231F20"/>
                </a:solidFill>
                <a:latin typeface="Calibri"/>
                <a:cs typeface="Calibri"/>
              </a:rPr>
              <a:t> </a:t>
            </a:r>
            <a:r>
              <a:rPr sz="900" spc="-25" dirty="0">
                <a:solidFill>
                  <a:srgbClr val="231F20"/>
                </a:solidFill>
                <a:latin typeface="Calibri"/>
                <a:cs typeface="Calibri"/>
              </a:rPr>
              <a:t>detection,”</a:t>
            </a:r>
            <a:r>
              <a:rPr sz="900" spc="-20" dirty="0">
                <a:solidFill>
                  <a:srgbClr val="231F20"/>
                </a:solidFill>
                <a:latin typeface="Calibri"/>
                <a:cs typeface="Calibri"/>
              </a:rPr>
              <a:t> </a:t>
            </a:r>
            <a:r>
              <a:rPr sz="900" spc="20" dirty="0">
                <a:solidFill>
                  <a:srgbClr val="231F20"/>
                </a:solidFill>
                <a:latin typeface="Calibri"/>
                <a:cs typeface="Calibri"/>
              </a:rPr>
              <a:t>in</a:t>
            </a:r>
            <a:r>
              <a:rPr sz="900" spc="25" dirty="0">
                <a:solidFill>
                  <a:srgbClr val="231F20"/>
                </a:solidFill>
                <a:latin typeface="Calibri"/>
                <a:cs typeface="Calibri"/>
              </a:rPr>
              <a:t> </a:t>
            </a:r>
            <a:r>
              <a:rPr sz="900" i="1" spc="-35" dirty="0">
                <a:solidFill>
                  <a:srgbClr val="231F20"/>
                </a:solidFill>
                <a:latin typeface="Calibri"/>
                <a:cs typeface="Calibri"/>
              </a:rPr>
              <a:t>Proceedings</a:t>
            </a:r>
            <a:r>
              <a:rPr sz="900" i="1" spc="-30" dirty="0">
                <a:solidFill>
                  <a:srgbClr val="231F20"/>
                </a:solidFill>
                <a:latin typeface="Calibri"/>
                <a:cs typeface="Calibri"/>
              </a:rPr>
              <a:t> </a:t>
            </a:r>
            <a:r>
              <a:rPr sz="900" i="1" spc="-55" dirty="0">
                <a:solidFill>
                  <a:srgbClr val="231F20"/>
                </a:solidFill>
                <a:latin typeface="Calibri"/>
                <a:cs typeface="Calibri"/>
              </a:rPr>
              <a:t>of</a:t>
            </a:r>
            <a:r>
              <a:rPr sz="900" i="1" spc="-50" dirty="0">
                <a:solidFill>
                  <a:srgbClr val="231F20"/>
                </a:solidFill>
                <a:latin typeface="Calibri"/>
                <a:cs typeface="Calibri"/>
              </a:rPr>
              <a:t> </a:t>
            </a:r>
            <a:r>
              <a:rPr sz="900" i="1" spc="-45" dirty="0">
                <a:solidFill>
                  <a:srgbClr val="231F20"/>
                </a:solidFill>
                <a:latin typeface="Calibri"/>
                <a:cs typeface="Calibri"/>
              </a:rPr>
              <a:t>the </a:t>
            </a:r>
            <a:r>
              <a:rPr sz="900" i="1" spc="-40" dirty="0">
                <a:solidFill>
                  <a:srgbClr val="231F20"/>
                </a:solidFill>
                <a:latin typeface="Calibri"/>
                <a:cs typeface="Calibri"/>
              </a:rPr>
              <a:t> </a:t>
            </a:r>
            <a:r>
              <a:rPr sz="900" i="1" spc="-15" dirty="0">
                <a:solidFill>
                  <a:srgbClr val="231F20"/>
                </a:solidFill>
                <a:latin typeface="Calibri"/>
                <a:cs typeface="Calibri"/>
              </a:rPr>
              <a:t>International </a:t>
            </a:r>
            <a:r>
              <a:rPr sz="900" i="1" spc="-35" dirty="0">
                <a:solidFill>
                  <a:srgbClr val="231F20"/>
                </a:solidFill>
                <a:latin typeface="Calibri"/>
                <a:cs typeface="Calibri"/>
              </a:rPr>
              <a:t>Conference</a:t>
            </a:r>
            <a:r>
              <a:rPr sz="900" i="1" spc="-10" dirty="0">
                <a:solidFill>
                  <a:srgbClr val="231F20"/>
                </a:solidFill>
                <a:latin typeface="Calibri"/>
                <a:cs typeface="Calibri"/>
              </a:rPr>
              <a:t> </a:t>
            </a:r>
            <a:r>
              <a:rPr sz="900" i="1" spc="-30" dirty="0">
                <a:solidFill>
                  <a:srgbClr val="231F20"/>
                </a:solidFill>
                <a:latin typeface="Calibri"/>
                <a:cs typeface="Calibri"/>
              </a:rPr>
              <a:t>on</a:t>
            </a:r>
            <a:r>
              <a:rPr sz="900" i="1" spc="-10" dirty="0">
                <a:solidFill>
                  <a:srgbClr val="231F20"/>
                </a:solidFill>
                <a:latin typeface="Calibri"/>
                <a:cs typeface="Calibri"/>
              </a:rPr>
              <a:t> </a:t>
            </a:r>
            <a:r>
              <a:rPr sz="900" i="1" spc="-40" dirty="0">
                <a:solidFill>
                  <a:srgbClr val="231F20"/>
                </a:solidFill>
                <a:latin typeface="Calibri"/>
                <a:cs typeface="Calibri"/>
              </a:rPr>
              <a:t>Image</a:t>
            </a:r>
            <a:r>
              <a:rPr sz="900" i="1" spc="-10" dirty="0">
                <a:solidFill>
                  <a:srgbClr val="231F20"/>
                </a:solidFill>
                <a:latin typeface="Calibri"/>
                <a:cs typeface="Calibri"/>
              </a:rPr>
              <a:t> </a:t>
            </a:r>
            <a:r>
              <a:rPr sz="900" i="1" spc="-40" dirty="0">
                <a:solidFill>
                  <a:srgbClr val="231F20"/>
                </a:solidFill>
                <a:latin typeface="Calibri"/>
                <a:cs typeface="Calibri"/>
              </a:rPr>
              <a:t>Processing</a:t>
            </a:r>
            <a:r>
              <a:rPr sz="900" spc="-40" dirty="0">
                <a:solidFill>
                  <a:srgbClr val="231F20"/>
                </a:solidFill>
                <a:latin typeface="Calibri"/>
                <a:cs typeface="Calibri"/>
              </a:rPr>
              <a:t>,</a:t>
            </a:r>
            <a:r>
              <a:rPr sz="900" spc="-10" dirty="0">
                <a:solidFill>
                  <a:srgbClr val="231F20"/>
                </a:solidFill>
                <a:latin typeface="Calibri"/>
                <a:cs typeface="Calibri"/>
              </a:rPr>
              <a:t> </a:t>
            </a:r>
            <a:r>
              <a:rPr sz="900" spc="-30" dirty="0">
                <a:solidFill>
                  <a:srgbClr val="231F20"/>
                </a:solidFill>
                <a:latin typeface="Calibri"/>
                <a:cs typeface="Calibri"/>
              </a:rPr>
              <a:t>September</a:t>
            </a:r>
            <a:r>
              <a:rPr sz="900" spc="-10" dirty="0">
                <a:solidFill>
                  <a:srgbClr val="231F20"/>
                </a:solidFill>
                <a:latin typeface="Calibri"/>
                <a:cs typeface="Calibri"/>
              </a:rPr>
              <a:t> </a:t>
            </a:r>
            <a:r>
              <a:rPr sz="900" spc="-30" dirty="0">
                <a:solidFill>
                  <a:srgbClr val="231F20"/>
                </a:solidFill>
                <a:latin typeface="Calibri"/>
                <a:cs typeface="Calibri"/>
              </a:rPr>
              <a:t>2002.</a:t>
            </a:r>
            <a:endParaRPr sz="9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95EEE90-B3BE-9471-044A-D948D895FE86}"/>
              </a:ext>
            </a:extLst>
          </p:cNvPr>
          <p:cNvSpPr>
            <a:spLocks noGrp="1"/>
          </p:cNvSpPr>
          <p:nvPr>
            <p:ph type="title"/>
          </p:nvPr>
        </p:nvSpPr>
        <p:spPr/>
        <p:txBody>
          <a:bodyPr/>
          <a:lstStyle/>
          <a:p>
            <a:r>
              <a:rPr lang="en-GB" dirty="0"/>
              <a:t>literature review for face recognition</a:t>
            </a:r>
          </a:p>
        </p:txBody>
      </p:sp>
      <p:sp>
        <p:nvSpPr>
          <p:cNvPr id="6" name="TextBox 5">
            <a:extLst>
              <a:ext uri="{FF2B5EF4-FFF2-40B4-BE49-F238E27FC236}">
                <a16:creationId xmlns="" xmlns:a16="http://schemas.microsoft.com/office/drawing/2014/main" id="{F081048F-33EA-D08B-9E85-EEB4ADE2EEBE}"/>
              </a:ext>
            </a:extLst>
          </p:cNvPr>
          <p:cNvSpPr txBox="1"/>
          <p:nvPr/>
        </p:nvSpPr>
        <p:spPr>
          <a:xfrm>
            <a:off x="287947" y="2257544"/>
            <a:ext cx="11616106" cy="3785652"/>
          </a:xfrm>
          <a:prstGeom prst="rect">
            <a:avLst/>
          </a:prstGeom>
          <a:noFill/>
        </p:spPr>
        <p:txBody>
          <a:bodyPr wrap="square">
            <a:spAutoFit/>
          </a:bodyPr>
          <a:lstStyle/>
          <a:p>
            <a:r>
              <a:rPr lang="en-GB" sz="2000" dirty="0">
                <a:solidFill>
                  <a:srgbClr val="040261"/>
                </a:solidFill>
              </a:rPr>
              <a:t>Many organizations draw their attention to maintain high information security level and control the grant access to the system by authenticating the individual's identity to evade cybercrime issues. On the other hand, standard authentication techniques such as PIN, password, username, ID card number, etc., become inefficient techniques. With the excessive advances in software computing and image processing, many emerging methodologies appeared mainly to improve the authentication procedure (Bhattacharyya et al., 2009). The "Biometric" word is constructed through combing "Bio" and "metrics" words which refer to useful sciences that concern is analysing and measuring biological information through adapting intelligence machine learning and various mathematical algorithms. Nowadays, Biometrics Pattern Recognitions (BPR) methodologies are widely useable systems. It was defined as an efficient information system that is mainly employed to detect, verify, and authenticating individuals' true identity based on some of its behavioural characteristics like body movement, keystroke writing style, and unique physiological factors such as fingerprint, eye retina, or eye iris, voice pattern, DNA, facial pattern and handshape (Bhattacharyya et al., 2009).</a:t>
            </a:r>
          </a:p>
        </p:txBody>
      </p:sp>
    </p:spTree>
    <p:extLst>
      <p:ext uri="{BB962C8B-B14F-4D97-AF65-F5344CB8AC3E}">
        <p14:creationId xmlns:p14="http://schemas.microsoft.com/office/powerpoint/2010/main" val="2143555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B693C064-B63F-94AA-3655-0D93ACE4E62C}"/>
              </a:ext>
            </a:extLst>
          </p:cNvPr>
          <p:cNvSpPr txBox="1"/>
          <p:nvPr/>
        </p:nvSpPr>
        <p:spPr>
          <a:xfrm>
            <a:off x="0" y="843677"/>
            <a:ext cx="12421456" cy="2585323"/>
          </a:xfrm>
          <a:prstGeom prst="rect">
            <a:avLst/>
          </a:prstGeom>
          <a:noFill/>
        </p:spPr>
        <p:txBody>
          <a:bodyPr wrap="square">
            <a:spAutoFit/>
          </a:bodyPr>
          <a:lstStyle/>
          <a:p>
            <a:r>
              <a:rPr lang="en-GB" dirty="0">
                <a:solidFill>
                  <a:srgbClr val="040261"/>
                </a:solidFill>
              </a:rPr>
              <a:t>The recent development in machine learnings and technologies; makes it possible to generate an intelligence system based on statistical learning methodologies as a Facial Recognition (FR). Although, the FR system is considered one of the significant applications in image processing. However, this form of recognition may deliver great challenges in computer vision and pattern recognition due to many reasons such as diversities in facial expressions, orientation problems, illumination effects, and image size and background complexity (Khan et al., 2019). Although many researchers place considerable efforts in this area to overcome the limitations of FR through the use of the Artificial Neural Network approach, many issues are still required to be solved. In general, the FR system </a:t>
            </a:r>
            <a:r>
              <a:rPr lang="en-GB" dirty="0" err="1">
                <a:solidFill>
                  <a:srgbClr val="040261"/>
                </a:solidFill>
              </a:rPr>
              <a:t>analyzes</a:t>
            </a:r>
            <a:r>
              <a:rPr lang="en-GB" dirty="0">
                <a:solidFill>
                  <a:srgbClr val="040261"/>
                </a:solidFill>
              </a:rPr>
              <a:t> the individual's facial characteristics from an image that is entered as input into the system. This image will go through a reprocess phase to extract all essential information based on using specific algorithms like the Deep Learning Algorithm (DLA) to recognize the target individual at the end (Khan et al.,2019)</a:t>
            </a:r>
          </a:p>
        </p:txBody>
      </p:sp>
      <p:sp>
        <p:nvSpPr>
          <p:cNvPr id="6" name="TextBox 5">
            <a:extLst>
              <a:ext uri="{FF2B5EF4-FFF2-40B4-BE49-F238E27FC236}">
                <a16:creationId xmlns="" xmlns:a16="http://schemas.microsoft.com/office/drawing/2014/main" id="{CDB21960-8324-4E89-7ADF-C17C07596F3F}"/>
              </a:ext>
            </a:extLst>
          </p:cNvPr>
          <p:cNvSpPr txBox="1"/>
          <p:nvPr/>
        </p:nvSpPr>
        <p:spPr>
          <a:xfrm>
            <a:off x="0" y="3562564"/>
            <a:ext cx="12192000" cy="2862322"/>
          </a:xfrm>
          <a:prstGeom prst="rect">
            <a:avLst/>
          </a:prstGeom>
          <a:noFill/>
        </p:spPr>
        <p:txBody>
          <a:bodyPr wrap="square">
            <a:spAutoFit/>
          </a:bodyPr>
          <a:lstStyle/>
          <a:p>
            <a:r>
              <a:rPr lang="en-GB" dirty="0">
                <a:solidFill>
                  <a:srgbClr val="040261"/>
                </a:solidFill>
              </a:rPr>
              <a:t>In the last decade, various models and architectures of Artificial Neural Network (ANN) have been developed and widely utilized for face detection and recognition based on the neural network (Kasar et al., 2016). An Artificial Neural Network (ANN) is an information processing paradigm that behaves like biological nervous systems. ANN is a powerful mathematical tool that processes input information to efficiently simulate or predicate the desired output data (Yousif &amp; Sembokb2006a; Yousif &amp; Sembokb2006b). Many ANN models are adapted in the development of different multi-view face recognition systems because these models have great ability and essential roles to efficiently simulate the methodology of neurons work and structure like in the human brain (Boughrara et al., 2012). Therefore, a Neural network (NN) is considered a robust classification methodology that works correctly in non-linear or linear datasets. It had been employed not only for face recognition applications but also in diverse areas such as fingerprint recognition, voice recognition, iris recognition, Natural Language processing, etc. (Yousif &amp; Sembokb2005; Yousif &amp; Fekihal 2012). </a:t>
            </a:r>
          </a:p>
        </p:txBody>
      </p:sp>
    </p:spTree>
    <p:extLst>
      <p:ext uri="{BB962C8B-B14F-4D97-AF65-F5344CB8AC3E}">
        <p14:creationId xmlns:p14="http://schemas.microsoft.com/office/powerpoint/2010/main" val="2826833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029F743-92FC-8979-ECF4-CE064A0C3F30}"/>
              </a:ext>
            </a:extLst>
          </p:cNvPr>
          <p:cNvSpPr txBox="1"/>
          <p:nvPr/>
        </p:nvSpPr>
        <p:spPr>
          <a:xfrm>
            <a:off x="240158" y="874499"/>
            <a:ext cx="11711683" cy="1631216"/>
          </a:xfrm>
          <a:prstGeom prst="rect">
            <a:avLst/>
          </a:prstGeom>
          <a:noFill/>
        </p:spPr>
        <p:txBody>
          <a:bodyPr wrap="square">
            <a:spAutoFit/>
          </a:bodyPr>
          <a:lstStyle/>
          <a:p>
            <a:r>
              <a:rPr lang="en-GB" sz="2000" dirty="0">
                <a:solidFill>
                  <a:srgbClr val="040261"/>
                </a:solidFill>
              </a:rPr>
              <a:t>Conclusion Recently, different emerging techniques have been generated to improve identification and authenticating procedure for individuals and overcome weaknesses of traditional identification techniques. This paper aims to review and critically </a:t>
            </a:r>
            <a:r>
              <a:rPr lang="en-GB" sz="2000" dirty="0" err="1">
                <a:solidFill>
                  <a:srgbClr val="040261"/>
                </a:solidFill>
              </a:rPr>
              <a:t>analyze</a:t>
            </a:r>
            <a:r>
              <a:rPr lang="en-GB" sz="2000" dirty="0">
                <a:solidFill>
                  <a:srgbClr val="040261"/>
                </a:solidFill>
              </a:rPr>
              <a:t> the current methods to improve detection and validate the images. Also, the results show that the Biometric pattern recognitions are one of these modern techniques that have been applied widely to improve and enhance security levels and access control.</a:t>
            </a:r>
          </a:p>
        </p:txBody>
      </p:sp>
      <p:sp>
        <p:nvSpPr>
          <p:cNvPr id="5" name="TextBox 4">
            <a:extLst>
              <a:ext uri="{FF2B5EF4-FFF2-40B4-BE49-F238E27FC236}">
                <a16:creationId xmlns="" xmlns:a16="http://schemas.microsoft.com/office/drawing/2014/main" id="{2ED4342D-9438-A295-EA1E-A752A77401F2}"/>
              </a:ext>
            </a:extLst>
          </p:cNvPr>
          <p:cNvSpPr txBox="1"/>
          <p:nvPr/>
        </p:nvSpPr>
        <p:spPr>
          <a:xfrm>
            <a:off x="238444" y="2761906"/>
            <a:ext cx="11953555" cy="2862322"/>
          </a:xfrm>
          <a:prstGeom prst="rect">
            <a:avLst/>
          </a:prstGeom>
          <a:noFill/>
        </p:spPr>
        <p:txBody>
          <a:bodyPr wrap="square">
            <a:spAutoFit/>
          </a:bodyPr>
          <a:lstStyle/>
          <a:p>
            <a:r>
              <a:rPr lang="en-GB" sz="2000" dirty="0">
                <a:solidFill>
                  <a:srgbClr val="040261"/>
                </a:solidFill>
              </a:rPr>
              <a:t>Moreover, in computer vision and image processing, face recognition/detection systems became one of the most popular applications, and a deep research area is much needed. Most researchers aim to solve common problems due to human face diversities and image issues such as illumination and lighting variation, background complexity, orientation issue, etc. Most of these problems had been addressed in many research papers. Researchers employ the ANN approach and several analysis techniques like Principal Component Analysis (PCA) to improve efficiency, performance, and computation time in the image processing procedure. These research papers cover the concept of Biometric Pattern Recognition and ANN. In brief, it explains the fundamental phases for developing any FR system and describes the work procedure of ANN. Besides, it represents different literature studies related to constructing FR based on different ANN architecture</a:t>
            </a:r>
            <a:r>
              <a:rPr lang="en-GB" dirty="0"/>
              <a:t>. </a:t>
            </a:r>
          </a:p>
        </p:txBody>
      </p:sp>
    </p:spTree>
    <p:extLst>
      <p:ext uri="{BB962C8B-B14F-4D97-AF65-F5344CB8AC3E}">
        <p14:creationId xmlns:p14="http://schemas.microsoft.com/office/powerpoint/2010/main" val="3848439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62F8F418-3D03-5A70-7D4F-B8E9219B7FAC}"/>
              </a:ext>
            </a:extLst>
          </p:cNvPr>
          <p:cNvSpPr txBox="1"/>
          <p:nvPr/>
        </p:nvSpPr>
        <p:spPr>
          <a:xfrm>
            <a:off x="0" y="4138239"/>
            <a:ext cx="12192000" cy="2246769"/>
          </a:xfrm>
          <a:prstGeom prst="rect">
            <a:avLst/>
          </a:prstGeom>
          <a:noFill/>
        </p:spPr>
        <p:txBody>
          <a:bodyPr wrap="square">
            <a:spAutoFit/>
          </a:bodyPr>
          <a:lstStyle/>
          <a:p>
            <a:r>
              <a:rPr lang="en-GB" sz="2000" dirty="0">
                <a:solidFill>
                  <a:srgbClr val="040261"/>
                </a:solidFill>
              </a:rPr>
              <a:t>The concept of face recognition isn’t the newest subject in computer vision and for many past decades researcher's grape their attention in this area due to its practical importance and great abilities in enhancing the way of verification and authenticating an individual's identity. Despite the fact that state other identification methods like fingerprint, iris scanning, etc., are classified as more accurate identification tools, "face recognition has always remained as a major focus of most researchers because it is people's primary technique for identifying individual "(Kasar et al., 2016). There are many of literature studies that focus on studying the modern ANN architectures and models which could be applied for constructing a successful face recognition system as shown in Table 1</a:t>
            </a:r>
          </a:p>
        </p:txBody>
      </p:sp>
      <p:pic>
        <p:nvPicPr>
          <p:cNvPr id="2050" name="Picture 2" descr="All images">
            <a:extLst>
              <a:ext uri="{FF2B5EF4-FFF2-40B4-BE49-F238E27FC236}">
                <a16:creationId xmlns="" xmlns:a16="http://schemas.microsoft.com/office/drawing/2014/main" id="{423A8C02-CF0A-69A8-07AA-C99FFC6C7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668" y="965343"/>
            <a:ext cx="6497976"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998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97B09A8-1FF5-D90A-FD1C-86F73DFFB10B}"/>
              </a:ext>
            </a:extLst>
          </p:cNvPr>
          <p:cNvSpPr txBox="1"/>
          <p:nvPr/>
        </p:nvSpPr>
        <p:spPr>
          <a:xfrm>
            <a:off x="147263" y="0"/>
            <a:ext cx="12226247" cy="6740307"/>
          </a:xfrm>
          <a:prstGeom prst="rect">
            <a:avLst/>
          </a:prstGeom>
          <a:noFill/>
        </p:spPr>
        <p:txBody>
          <a:bodyPr wrap="square">
            <a:spAutoFit/>
          </a:bodyPr>
          <a:lstStyle/>
          <a:p>
            <a:r>
              <a:rPr lang="en-GB" sz="3600" dirty="0">
                <a:solidFill>
                  <a:srgbClr val="040261"/>
                </a:solidFill>
              </a:rPr>
              <a:t>References</a:t>
            </a:r>
          </a:p>
          <a:p>
            <a:r>
              <a:rPr lang="en-GB" dirty="0"/>
              <a:t>[</a:t>
            </a:r>
            <a:r>
              <a:rPr lang="en-GB" dirty="0">
                <a:solidFill>
                  <a:srgbClr val="040261"/>
                </a:solidFill>
              </a:rPr>
              <a:t>1]. Al-</a:t>
            </a:r>
            <a:r>
              <a:rPr lang="en-GB" dirty="0" err="1">
                <a:solidFill>
                  <a:srgbClr val="040261"/>
                </a:solidFill>
              </a:rPr>
              <a:t>Hatmi</a:t>
            </a:r>
            <a:r>
              <a:rPr lang="en-GB" dirty="0">
                <a:solidFill>
                  <a:srgbClr val="040261"/>
                </a:solidFill>
              </a:rPr>
              <a:t>, M. O., &amp; Yousif, J. H. (2017). A review of Image Enhancement Systems and a case study of Salt &amp;pepper noise removing. International Journal of Computation and Applied Sciences (IJOCAAS), 2(3), pp 217-223.</a:t>
            </a:r>
          </a:p>
          <a:p>
            <a:r>
              <a:rPr lang="en-GB" dirty="0">
                <a:solidFill>
                  <a:srgbClr val="040261"/>
                </a:solidFill>
              </a:rPr>
              <a:t> [2]. Agarwal, M., Jain, N., Kumar, M. M., &amp; Agrawal, H. (2010). Face recognition using eigen faces and artificial neural network. International Journal of Computer Theory and Engineering, 2(4), pp 624. [</a:t>
            </a:r>
          </a:p>
          <a:p>
            <a:r>
              <a:rPr lang="en-GB" dirty="0">
                <a:solidFill>
                  <a:srgbClr val="040261"/>
                </a:solidFill>
              </a:rPr>
              <a:t>3]. Bhattacharyya, D., Ranjan, R., </a:t>
            </a:r>
            <a:r>
              <a:rPr lang="en-GB" dirty="0" err="1">
                <a:solidFill>
                  <a:srgbClr val="040261"/>
                </a:solidFill>
              </a:rPr>
              <a:t>Alisherov</a:t>
            </a:r>
            <a:r>
              <a:rPr lang="en-GB" dirty="0">
                <a:solidFill>
                  <a:srgbClr val="040261"/>
                </a:solidFill>
              </a:rPr>
              <a:t>, F., &amp; Choi, M. (2009). Biometric authentication: A review. International Journal of u-and e-Service, Science and Technology, 2(3), pp 13-28. </a:t>
            </a:r>
          </a:p>
          <a:p>
            <a:r>
              <a:rPr lang="en-GB" dirty="0">
                <a:solidFill>
                  <a:srgbClr val="040261"/>
                </a:solidFill>
              </a:rPr>
              <a:t>[4]. </a:t>
            </a:r>
            <a:r>
              <a:rPr lang="en-GB" dirty="0" err="1">
                <a:solidFill>
                  <a:srgbClr val="040261"/>
                </a:solidFill>
              </a:rPr>
              <a:t>Bhele</a:t>
            </a:r>
            <a:r>
              <a:rPr lang="en-GB" dirty="0">
                <a:solidFill>
                  <a:srgbClr val="040261"/>
                </a:solidFill>
              </a:rPr>
              <a:t>, S. G., &amp; </a:t>
            </a:r>
            <a:r>
              <a:rPr lang="en-GB" dirty="0" err="1">
                <a:solidFill>
                  <a:srgbClr val="040261"/>
                </a:solidFill>
              </a:rPr>
              <a:t>Mankar</a:t>
            </a:r>
            <a:r>
              <a:rPr lang="en-GB" dirty="0">
                <a:solidFill>
                  <a:srgbClr val="040261"/>
                </a:solidFill>
              </a:rPr>
              <a:t>, V. H. (2012). A review paper on face recognition techniques. International Journal of Advanced Research in Computer Engineering &amp; Technology (IJARCET), 1(8), pp 339-346. </a:t>
            </a:r>
          </a:p>
          <a:p>
            <a:r>
              <a:rPr lang="en-GB" dirty="0">
                <a:solidFill>
                  <a:srgbClr val="040261"/>
                </a:solidFill>
              </a:rPr>
              <a:t>[5]. </a:t>
            </a:r>
            <a:r>
              <a:rPr lang="en-GB" dirty="0" err="1">
                <a:solidFill>
                  <a:srgbClr val="040261"/>
                </a:solidFill>
              </a:rPr>
              <a:t>Bojkovic</a:t>
            </a:r>
            <a:r>
              <a:rPr lang="en-GB" dirty="0">
                <a:solidFill>
                  <a:srgbClr val="040261"/>
                </a:solidFill>
              </a:rPr>
              <a:t>, Z., &amp; </a:t>
            </a:r>
            <a:r>
              <a:rPr lang="en-GB" dirty="0" err="1">
                <a:solidFill>
                  <a:srgbClr val="040261"/>
                </a:solidFill>
              </a:rPr>
              <a:t>Samcovic</a:t>
            </a:r>
            <a:r>
              <a:rPr lang="en-GB" dirty="0">
                <a:solidFill>
                  <a:srgbClr val="040261"/>
                </a:solidFill>
              </a:rPr>
              <a:t>, A. (2006, September). Face detection approach in neural network based method for video surveillance. In 2006 8th Seminar on Neural Network Applications in Electrical Engineering (pp 44-47). IEEE. </a:t>
            </a:r>
          </a:p>
          <a:p>
            <a:r>
              <a:rPr lang="en-GB" dirty="0">
                <a:solidFill>
                  <a:srgbClr val="040261"/>
                </a:solidFill>
              </a:rPr>
              <a:t>[6]. Boughrara, H., </a:t>
            </a:r>
            <a:r>
              <a:rPr lang="en-GB" dirty="0" err="1">
                <a:solidFill>
                  <a:srgbClr val="040261"/>
                </a:solidFill>
              </a:rPr>
              <a:t>Chtourou</a:t>
            </a:r>
            <a:r>
              <a:rPr lang="en-GB" dirty="0">
                <a:solidFill>
                  <a:srgbClr val="040261"/>
                </a:solidFill>
              </a:rPr>
              <a:t>, M., &amp; Amar, C. B. (2012, May). MLP neural network based face recognition system using constructive training algorithm. In 2012 international conference on multimedia computing and systems (pp. 233-238). IEEE. </a:t>
            </a:r>
          </a:p>
          <a:p>
            <a:r>
              <a:rPr lang="en-GB" dirty="0">
                <a:solidFill>
                  <a:srgbClr val="040261"/>
                </a:solidFill>
              </a:rPr>
              <a:t>[7]. </a:t>
            </a:r>
            <a:r>
              <a:rPr lang="en-GB" dirty="0" err="1">
                <a:solidFill>
                  <a:srgbClr val="040261"/>
                </a:solidFill>
              </a:rPr>
              <a:t>Bouzerdoum</a:t>
            </a:r>
            <a:r>
              <a:rPr lang="en-GB" dirty="0">
                <a:solidFill>
                  <a:srgbClr val="040261"/>
                </a:solidFill>
              </a:rPr>
              <a:t>, A. (2000, July). Classification and function approximation using feed-forward shunting inhibitory artificial neural networks. In Neural Networks, IEEE-INNS-ENNS International Joint Conference on (Vol. 7, pp 6613-6613). IEEE Computer Society.</a:t>
            </a:r>
          </a:p>
          <a:p>
            <a:r>
              <a:rPr lang="en-GB" dirty="0">
                <a:solidFill>
                  <a:srgbClr val="040261"/>
                </a:solidFill>
              </a:rPr>
              <a:t> [8]. Hazem M. El-</a:t>
            </a:r>
            <a:r>
              <a:rPr lang="en-GB" dirty="0" err="1">
                <a:solidFill>
                  <a:srgbClr val="040261"/>
                </a:solidFill>
              </a:rPr>
              <a:t>Bakry</a:t>
            </a:r>
            <a:r>
              <a:rPr lang="en-GB" dirty="0">
                <a:solidFill>
                  <a:srgbClr val="040261"/>
                </a:solidFill>
              </a:rPr>
              <a:t> (2002), Face Detection Using Neural Networks and Image Decomposition Lecture Notes in Computer Science Vol. 22, pp 205-215. </a:t>
            </a:r>
          </a:p>
          <a:p>
            <a:r>
              <a:rPr lang="en-GB" dirty="0">
                <a:solidFill>
                  <a:srgbClr val="040261"/>
                </a:solidFill>
              </a:rPr>
              <a:t>[9]. Huang, L. L., Shimizu, A., </a:t>
            </a:r>
            <a:r>
              <a:rPr lang="en-GB" dirty="0" err="1">
                <a:solidFill>
                  <a:srgbClr val="040261"/>
                </a:solidFill>
              </a:rPr>
              <a:t>Hagihara</a:t>
            </a:r>
            <a:r>
              <a:rPr lang="en-GB" dirty="0">
                <a:solidFill>
                  <a:srgbClr val="040261"/>
                </a:solidFill>
              </a:rPr>
              <a:t>, Y., &amp; </a:t>
            </a:r>
            <a:r>
              <a:rPr lang="en-GB" dirty="0" err="1">
                <a:solidFill>
                  <a:srgbClr val="040261"/>
                </a:solidFill>
              </a:rPr>
              <a:t>Kobatake</a:t>
            </a:r>
            <a:r>
              <a:rPr lang="en-GB" dirty="0">
                <a:solidFill>
                  <a:srgbClr val="040261"/>
                </a:solidFill>
              </a:rPr>
              <a:t>, H. (2003). Face detection from cluttered images using a polynomial neural network. Neurocomputing, 51, pp 197-211. </a:t>
            </a:r>
          </a:p>
          <a:p>
            <a:r>
              <a:rPr lang="en-GB" dirty="0">
                <a:solidFill>
                  <a:srgbClr val="040261"/>
                </a:solidFill>
              </a:rPr>
              <a:t>[10].Kasar, M. M., Bhattacharyya, D., &amp; Kim, T. H. (2016). Face recognition using neural network: a review. International Journal of Security and Its Applications, 10(3), pp 81-100.</a:t>
            </a:r>
          </a:p>
          <a:p>
            <a:r>
              <a:rPr lang="en-GB" dirty="0">
                <a:solidFill>
                  <a:srgbClr val="040261"/>
                </a:solidFill>
              </a:rPr>
              <a:t> [11].Kaushal, A., &amp; Raina, J. P. S. (2010). Face detection using neural network &amp; Gabor wavelet transform. IJCST, 1(1)</a:t>
            </a:r>
          </a:p>
        </p:txBody>
      </p:sp>
    </p:spTree>
    <p:extLst>
      <p:ext uri="{BB962C8B-B14F-4D97-AF65-F5344CB8AC3E}">
        <p14:creationId xmlns:p14="http://schemas.microsoft.com/office/powerpoint/2010/main" val="2875940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B42E71B-4FC6-81E5-6547-7B1CB547AF0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3" name="TextBox 2">
            <a:extLst>
              <a:ext uri="{FF2B5EF4-FFF2-40B4-BE49-F238E27FC236}">
                <a16:creationId xmlns="" xmlns:a16="http://schemas.microsoft.com/office/drawing/2014/main" id="{0C519CC1-44D4-0B7B-3157-074C7205A9F1}"/>
              </a:ext>
            </a:extLst>
          </p:cNvPr>
          <p:cNvSpPr txBox="1"/>
          <p:nvPr/>
        </p:nvSpPr>
        <p:spPr>
          <a:xfrm>
            <a:off x="434236" y="705633"/>
            <a:ext cx="55198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8399C"/>
                </a:solidFill>
              </a:rPr>
              <a:t>use case diagram :</a:t>
            </a:r>
          </a:p>
        </p:txBody>
      </p:sp>
      <p:pic>
        <p:nvPicPr>
          <p:cNvPr id="4" name="Picture 4" descr="Diagram&#10;&#10;Description automatically generated">
            <a:extLst>
              <a:ext uri="{FF2B5EF4-FFF2-40B4-BE49-F238E27FC236}">
                <a16:creationId xmlns="" xmlns:a16="http://schemas.microsoft.com/office/drawing/2014/main" id="{7E989291-F973-AE7A-D691-771D3F69F953}"/>
              </a:ext>
            </a:extLst>
          </p:cNvPr>
          <p:cNvPicPr>
            <a:picLocks noChangeAspect="1"/>
          </p:cNvPicPr>
          <p:nvPr/>
        </p:nvPicPr>
        <p:blipFill>
          <a:blip r:embed="rId2"/>
          <a:stretch>
            <a:fillRect/>
          </a:stretch>
        </p:blipFill>
        <p:spPr>
          <a:xfrm>
            <a:off x="235275" y="1124788"/>
            <a:ext cx="7017388" cy="5422618"/>
          </a:xfrm>
          <a:prstGeom prst="rect">
            <a:avLst/>
          </a:prstGeom>
        </p:spPr>
      </p:pic>
      <p:sp>
        <p:nvSpPr>
          <p:cNvPr id="6" name="TextBox 5">
            <a:extLst>
              <a:ext uri="{FF2B5EF4-FFF2-40B4-BE49-F238E27FC236}">
                <a16:creationId xmlns="" xmlns:a16="http://schemas.microsoft.com/office/drawing/2014/main" id="{4D68BCE7-08C2-C6F6-392C-1C9C76A4417F}"/>
              </a:ext>
            </a:extLst>
          </p:cNvPr>
          <p:cNvSpPr txBox="1"/>
          <p:nvPr/>
        </p:nvSpPr>
        <p:spPr>
          <a:xfrm>
            <a:off x="7807037" y="764309"/>
            <a:ext cx="349365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08399C"/>
                </a:solidFill>
              </a:rPr>
              <a:t>Main Function:</a:t>
            </a:r>
          </a:p>
          <a:p>
            <a:endParaRPr lang="en-US" sz="2800" dirty="0">
              <a:solidFill>
                <a:srgbClr val="08399C"/>
              </a:solidFill>
            </a:endParaRPr>
          </a:p>
          <a:p>
            <a:r>
              <a:rPr lang="en-US" sz="2400" b="1" dirty="0" err="1">
                <a:solidFill>
                  <a:srgbClr val="040261"/>
                </a:solidFill>
              </a:rPr>
              <a:t>Insert_Image</a:t>
            </a:r>
            <a:endParaRPr lang="en-US" sz="2400" b="1">
              <a:solidFill>
                <a:srgbClr val="040261"/>
              </a:solidFill>
            </a:endParaRPr>
          </a:p>
          <a:p>
            <a:endParaRPr lang="en-US" sz="2400" b="1" dirty="0">
              <a:solidFill>
                <a:srgbClr val="040261"/>
              </a:solidFill>
            </a:endParaRPr>
          </a:p>
          <a:p>
            <a:r>
              <a:rPr lang="en-US" sz="2400" b="1" dirty="0" err="1">
                <a:solidFill>
                  <a:srgbClr val="040261"/>
                </a:solidFill>
              </a:rPr>
              <a:t>Face_Detection</a:t>
            </a:r>
            <a:endParaRPr lang="en-US" sz="2400" b="1">
              <a:solidFill>
                <a:srgbClr val="040261"/>
              </a:solidFill>
            </a:endParaRPr>
          </a:p>
          <a:p>
            <a:endParaRPr lang="en-US" sz="2400" b="1" dirty="0">
              <a:solidFill>
                <a:srgbClr val="040261"/>
              </a:solidFill>
            </a:endParaRPr>
          </a:p>
          <a:p>
            <a:r>
              <a:rPr lang="en-US" sz="2400" b="1" dirty="0" err="1">
                <a:solidFill>
                  <a:srgbClr val="040261"/>
                </a:solidFill>
              </a:rPr>
              <a:t>Face_Recognation</a:t>
            </a:r>
            <a:endParaRPr lang="en-US" sz="2400" b="1">
              <a:solidFill>
                <a:srgbClr val="040261"/>
              </a:solidFill>
            </a:endParaRPr>
          </a:p>
        </p:txBody>
      </p:sp>
    </p:spTree>
    <p:extLst>
      <p:ext uri="{BB962C8B-B14F-4D97-AF65-F5344CB8AC3E}">
        <p14:creationId xmlns:p14="http://schemas.microsoft.com/office/powerpoint/2010/main" val="1549716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FC8FB8D-1548-930F-C1A3-2E8D8105D349}"/>
              </a:ext>
            </a:extLst>
          </p:cNvPr>
          <p:cNvSpPr txBox="1"/>
          <p:nvPr/>
        </p:nvSpPr>
        <p:spPr>
          <a:xfrm>
            <a:off x="4343400" y="-55418"/>
            <a:ext cx="49830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cap="all" dirty="0">
                <a:solidFill>
                  <a:srgbClr val="08399C"/>
                </a:solidFill>
              </a:rPr>
              <a:t>The Dataset</a:t>
            </a:r>
            <a:endParaRPr lang="en-GB" sz="3600" dirty="0">
              <a:solidFill>
                <a:srgbClr val="08399C"/>
              </a:solidFill>
            </a:endParaRPr>
          </a:p>
        </p:txBody>
      </p:sp>
      <p:sp>
        <p:nvSpPr>
          <p:cNvPr id="5" name="TextBox 4">
            <a:extLst>
              <a:ext uri="{FF2B5EF4-FFF2-40B4-BE49-F238E27FC236}">
                <a16:creationId xmlns="" xmlns:a16="http://schemas.microsoft.com/office/drawing/2014/main" id="{5B175022-28B1-845E-4073-70C1482C28B0}"/>
              </a:ext>
            </a:extLst>
          </p:cNvPr>
          <p:cNvSpPr txBox="1"/>
          <p:nvPr/>
        </p:nvSpPr>
        <p:spPr>
          <a:xfrm>
            <a:off x="383310" y="591127"/>
            <a:ext cx="1149465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08399C"/>
                </a:solidFill>
                <a:latin typeface="zeitung"/>
              </a:rPr>
              <a:t>Pins Face Recognition : </a:t>
            </a:r>
            <a:r>
              <a:rPr lang="en-US" sz="2000" dirty="0">
                <a:solidFill>
                  <a:srgbClr val="08399C"/>
                </a:solidFill>
                <a:ea typeface="+mn-lt"/>
                <a:cs typeface="+mn-lt"/>
                <a:hlinkClick r:id="rId2"/>
              </a:rPr>
              <a:t>https://www.kaggle.com/datasets/hereisburak/pins-face-recognition/code</a:t>
            </a:r>
            <a:endParaRPr lang="en-US" sz="2000" b="1" dirty="0">
              <a:solidFill>
                <a:srgbClr val="08399C"/>
              </a:solidFill>
              <a:latin typeface="zeitung"/>
              <a:ea typeface="+mn-lt"/>
              <a:cs typeface="+mn-lt"/>
            </a:endParaRPr>
          </a:p>
          <a:p>
            <a:endParaRPr lang="en-US" sz="2000" dirty="0">
              <a:solidFill>
                <a:srgbClr val="08399C"/>
              </a:solidFill>
              <a:latin typeface="Gill Sans MT"/>
            </a:endParaRPr>
          </a:p>
        </p:txBody>
      </p:sp>
      <p:pic>
        <p:nvPicPr>
          <p:cNvPr id="6" name="Picture 6">
            <a:extLst>
              <a:ext uri="{FF2B5EF4-FFF2-40B4-BE49-F238E27FC236}">
                <a16:creationId xmlns="" xmlns:a16="http://schemas.microsoft.com/office/drawing/2014/main" id="{81C3F5CE-E41D-7B64-49DD-F19E7F213FDD}"/>
              </a:ext>
            </a:extLst>
          </p:cNvPr>
          <p:cNvPicPr>
            <a:picLocks noChangeAspect="1"/>
          </p:cNvPicPr>
          <p:nvPr/>
        </p:nvPicPr>
        <p:blipFill>
          <a:blip r:embed="rId3"/>
          <a:stretch>
            <a:fillRect/>
          </a:stretch>
        </p:blipFill>
        <p:spPr>
          <a:xfrm>
            <a:off x="7033491" y="998000"/>
            <a:ext cx="5156200" cy="5150636"/>
          </a:xfrm>
          <a:prstGeom prst="rect">
            <a:avLst/>
          </a:prstGeom>
        </p:spPr>
      </p:pic>
      <p:pic>
        <p:nvPicPr>
          <p:cNvPr id="7" name="Picture 7" descr="Graphical user interface&#10;&#10;Description automatically generated">
            <a:extLst>
              <a:ext uri="{FF2B5EF4-FFF2-40B4-BE49-F238E27FC236}">
                <a16:creationId xmlns="" xmlns:a16="http://schemas.microsoft.com/office/drawing/2014/main" id="{E58BEC85-856D-2ABF-6AA5-801CDDE72EFF}"/>
              </a:ext>
            </a:extLst>
          </p:cNvPr>
          <p:cNvPicPr>
            <a:picLocks noChangeAspect="1"/>
          </p:cNvPicPr>
          <p:nvPr/>
        </p:nvPicPr>
        <p:blipFill>
          <a:blip r:embed="rId4"/>
          <a:stretch>
            <a:fillRect/>
          </a:stretch>
        </p:blipFill>
        <p:spPr>
          <a:xfrm>
            <a:off x="140855" y="1611283"/>
            <a:ext cx="7419108" cy="4351251"/>
          </a:xfrm>
          <a:prstGeom prst="rect">
            <a:avLst/>
          </a:prstGeom>
        </p:spPr>
      </p:pic>
    </p:spTree>
    <p:extLst>
      <p:ext uri="{BB962C8B-B14F-4D97-AF65-F5344CB8AC3E}">
        <p14:creationId xmlns:p14="http://schemas.microsoft.com/office/powerpoint/2010/main" val="3027333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9" name="Rectangle 38">
            <a:extLst>
              <a:ext uri="{FF2B5EF4-FFF2-40B4-BE49-F238E27FC236}">
                <a16:creationId xmlns="" xmlns:a16="http://schemas.microsoft.com/office/drawing/2014/main" id="{0671A8AE-40A1-4631-A6B8-581AFF065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Hexagonal background with blue neon lights">
            <a:extLst>
              <a:ext uri="{FF2B5EF4-FFF2-40B4-BE49-F238E27FC236}">
                <a16:creationId xmlns="" xmlns:a16="http://schemas.microsoft.com/office/drawing/2014/main" id="{A1FB1222-7E2B-87F5-96D9-39F191F6E35E}"/>
              </a:ext>
            </a:extLst>
          </p:cNvPr>
          <p:cNvPicPr>
            <a:picLocks noChangeAspect="1"/>
          </p:cNvPicPr>
          <p:nvPr/>
        </p:nvPicPr>
        <p:blipFill rotWithShape="1">
          <a:blip r:embed="rId2"/>
          <a:srcRect l="14300" r="14600"/>
          <a:stretch/>
        </p:blipFill>
        <p:spPr>
          <a:xfrm>
            <a:off x="3523488" y="10"/>
            <a:ext cx="8668512" cy="6857990"/>
          </a:xfrm>
          <a:prstGeom prst="rect">
            <a:avLst/>
          </a:prstGeom>
        </p:spPr>
      </p:pic>
      <p:sp>
        <p:nvSpPr>
          <p:cNvPr id="41" name="Rectangle 40">
            <a:extLst>
              <a:ext uri="{FF2B5EF4-FFF2-40B4-BE49-F238E27FC236}">
                <a16:creationId xmlns="" xmlns:a16="http://schemas.microsoft.com/office/drawing/2014/main" id="{A44CD100-6267-4E62-AA64-2182A3A6A1C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r>
              <a:rPr lang="en-GB" sz="3700" b="1" i="1" dirty="0">
                <a:solidFill>
                  <a:srgbClr val="073F70"/>
                </a:solidFill>
                <a:ea typeface="+mj-lt"/>
                <a:cs typeface="+mj-lt"/>
              </a:rPr>
              <a:t>Artificial Neural Network algorithm</a:t>
            </a:r>
            <a:br>
              <a:rPr lang="en-GB" sz="3700" b="1" i="1" dirty="0">
                <a:solidFill>
                  <a:srgbClr val="073F70"/>
                </a:solidFill>
                <a:ea typeface="+mj-lt"/>
                <a:cs typeface="+mj-lt"/>
              </a:rPr>
            </a:br>
            <a:r>
              <a:rPr lang="en-GB" sz="3700" b="1" i="1" dirty="0">
                <a:solidFill>
                  <a:srgbClr val="073F70"/>
                </a:solidFill>
                <a:ea typeface="+mj-lt"/>
                <a:cs typeface="+mj-lt"/>
              </a:rPr>
              <a:t>[ANN]</a:t>
            </a:r>
            <a:endParaRPr lang="en-US" sz="3700" dirty="0">
              <a:solidFill>
                <a:srgbClr val="073F70"/>
              </a:solidFill>
            </a:endParaRPr>
          </a:p>
          <a:p>
            <a:endParaRPr lang="en-GB" sz="3700" dirty="0"/>
          </a:p>
        </p:txBody>
      </p:sp>
      <p:sp>
        <p:nvSpPr>
          <p:cNvPr id="43" name="Rectangle 42">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168175-D1B2-D7B4-B99E-8A4A0D0F4269}"/>
              </a:ext>
            </a:extLst>
          </p:cNvPr>
          <p:cNvSpPr txBox="1"/>
          <p:nvPr/>
        </p:nvSpPr>
        <p:spPr>
          <a:xfrm>
            <a:off x="242454" y="649313"/>
            <a:ext cx="11949546" cy="5842625"/>
          </a:xfrm>
          <a:prstGeom prst="rect">
            <a:avLst/>
          </a:prstGeom>
          <a:noFill/>
        </p:spPr>
        <p:txBody>
          <a:bodyPr wrap="square" lIns="91440" tIns="45720" rIns="91440" bIns="45720" anchor="t">
            <a:spAutoFit/>
          </a:bodyPr>
          <a:lstStyle/>
          <a:p>
            <a:pPr>
              <a:lnSpc>
                <a:spcPct val="107000"/>
              </a:lnSpc>
              <a:spcAft>
                <a:spcPts val="800"/>
              </a:spcAft>
            </a:pPr>
            <a:r>
              <a:rPr lang="en-US" sz="2400" b="1" i="1" dirty="0">
                <a:solidFill>
                  <a:srgbClr val="08399C"/>
                </a:solidFill>
                <a:effectLst/>
                <a:latin typeface="Arial"/>
                <a:ea typeface="Calibri" panose="020F0502020204030204" pitchFamily="34" charset="0"/>
                <a:cs typeface="Arial"/>
              </a:rPr>
              <a:t>What is Neural Network?</a:t>
            </a:r>
            <a:r>
              <a:rPr lang="ar-SA" sz="2000" dirty="0">
                <a:effectLst/>
                <a:latin typeface="Calibri" panose="020F0502020204030204" pitchFamily="34" charset="0"/>
                <a:ea typeface="Calibri" panose="020F0502020204030204" pitchFamily="34" charset="0"/>
                <a:cs typeface="Arial" panose="020B0604020202020204" pitchFamily="34" charset="0"/>
              </a:rPr>
              <a:t/>
            </a:r>
            <a:br>
              <a:rPr lang="ar-SA" sz="2000" dirty="0">
                <a:effectLst/>
                <a:latin typeface="Calibri" panose="020F0502020204030204" pitchFamily="34" charset="0"/>
                <a:ea typeface="Calibri" panose="020F0502020204030204" pitchFamily="34" charset="0"/>
                <a:cs typeface="Arial" panose="020B0604020202020204" pitchFamily="34" charset="0"/>
              </a:rPr>
            </a:br>
            <a:r>
              <a:rPr lang="en-US" sz="2000" dirty="0">
                <a:solidFill>
                  <a:srgbClr val="002060"/>
                </a:solidFill>
                <a:effectLst/>
                <a:latin typeface="Arial"/>
                <a:ea typeface="Calibri" panose="020F0502020204030204" pitchFamily="34" charset="0"/>
                <a:cs typeface="Arial"/>
              </a:rPr>
              <a:t>An Artificial Neural Network (ANN) is an information processing paradigm that is inspired by the way biological nervous systems, such as the brain, process information. The key element of this paradigm is the novel structure of the information processing system. It is composed of many highly interconnected processing elements (neurons) working in unison to solve specific problems. ANNs, like people, learn by example. An ANN is configured for a specific application, such as pattern recognition or data classification, through a learning process.</a:t>
            </a:r>
            <a:endParaRPr lang="en-GB" sz="2000">
              <a:solidFill>
                <a:srgbClr val="002060"/>
              </a:solidFill>
              <a:effectLst/>
              <a:latin typeface="Arial"/>
              <a:ea typeface="Calibri" panose="020F0502020204030204" pitchFamily="34" charset="0"/>
              <a:cs typeface="Arial"/>
            </a:endParaRPr>
          </a:p>
          <a:p>
            <a:pPr>
              <a:lnSpc>
                <a:spcPct val="107000"/>
              </a:lnSpc>
              <a:spcAft>
                <a:spcPts val="800"/>
              </a:spcAft>
            </a:pPr>
            <a:r>
              <a:rPr lang="en-US" sz="2000" dirty="0">
                <a:solidFill>
                  <a:srgbClr val="002060"/>
                </a:solidFill>
                <a:effectLst/>
                <a:latin typeface="Arial"/>
                <a:ea typeface="Calibri" panose="020F0502020204030204" pitchFamily="34" charset="0"/>
                <a:cs typeface="Arial"/>
              </a:rPr>
              <a:t>Learning in biological systems involves adjustments to the synaptic connections that exist between the neurons. This is true of ANNs as well. </a:t>
            </a:r>
            <a:r>
              <a:rPr lang="ar-SA" sz="2000" dirty="0">
                <a:effectLst/>
                <a:latin typeface="Calibri" panose="020F0502020204030204" pitchFamily="34" charset="0"/>
                <a:ea typeface="Calibri" panose="020F0502020204030204" pitchFamily="34" charset="0"/>
                <a:cs typeface="Arial" panose="020B0604020202020204" pitchFamily="34" charset="0"/>
              </a:rPr>
              <a:t/>
            </a:r>
            <a:br>
              <a:rPr lang="ar-SA" sz="2000" dirty="0">
                <a:effectLst/>
                <a:latin typeface="Calibri" panose="020F0502020204030204" pitchFamily="34" charset="0"/>
                <a:ea typeface="Calibri" panose="020F0502020204030204" pitchFamily="34" charset="0"/>
                <a:cs typeface="Arial" panose="020B0604020202020204" pitchFamily="34" charset="0"/>
              </a:rPr>
            </a:br>
            <a:r>
              <a:rPr lang="ar-SA" sz="2000" dirty="0">
                <a:effectLst/>
                <a:latin typeface="Calibri" panose="020F0502020204030204" pitchFamily="34" charset="0"/>
                <a:ea typeface="Calibri" panose="020F0502020204030204" pitchFamily="34" charset="0"/>
                <a:cs typeface="Arial" panose="020B0604020202020204" pitchFamily="34" charset="0"/>
              </a:rPr>
              <a:t/>
            </a:r>
            <a:br>
              <a:rPr lang="ar-SA" sz="2000" dirty="0">
                <a:effectLst/>
                <a:latin typeface="Calibri" panose="020F0502020204030204" pitchFamily="34" charset="0"/>
                <a:ea typeface="Calibri" panose="020F0502020204030204" pitchFamily="34" charset="0"/>
                <a:cs typeface="Arial" panose="020B0604020202020204" pitchFamily="34" charset="0"/>
              </a:rPr>
            </a:br>
            <a:r>
              <a:rPr lang="en-US" sz="2000" dirty="0">
                <a:solidFill>
                  <a:srgbClr val="002060"/>
                </a:solidFill>
                <a:effectLst/>
                <a:latin typeface="Arial"/>
                <a:ea typeface="Calibri" panose="020F0502020204030204" pitchFamily="34" charset="0"/>
                <a:cs typeface="Arial"/>
              </a:rPr>
              <a:t>Artificial Neural Networks are being touted as the wave of the future in computing. They are indeed self-learning mechanisms which don't require the traditional skills of a programmer. But unfortunately, misconceptions have arisen. Writers have hyped that these neuron-inspired processors can do almost anything. These exaggerations have created disappointments for some potential users who have tried, and failed, to solve their problems with neural networks. These application builders have often conclude that neural nets are complicated and confusing. Computers have trouble recognizing even simple patterns much less generalizing those patterns of the past into actions of the future.</a:t>
            </a:r>
            <a:endParaRPr lang="en-GB" sz="2000" dirty="0">
              <a:solidFill>
                <a:srgbClr val="002060"/>
              </a:solidFill>
              <a:effectLst/>
              <a:latin typeface="Arial"/>
              <a:ea typeface="Calibri" panose="020F0502020204030204" pitchFamily="34" charset="0"/>
              <a:cs typeface="Arial"/>
            </a:endParaRPr>
          </a:p>
        </p:txBody>
      </p:sp>
    </p:spTree>
    <p:extLst>
      <p:ext uri="{BB962C8B-B14F-4D97-AF65-F5344CB8AC3E}">
        <p14:creationId xmlns:p14="http://schemas.microsoft.com/office/powerpoint/2010/main" val="3714072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6DCFFA-FCD3-99F4-088C-151FFBAF4224}"/>
              </a:ext>
            </a:extLst>
          </p:cNvPr>
          <p:cNvSpPr>
            <a:spLocks noGrp="1"/>
          </p:cNvSpPr>
          <p:nvPr>
            <p:ph type="title"/>
          </p:nvPr>
        </p:nvSpPr>
        <p:spPr/>
        <p:txBody>
          <a:bodyPr/>
          <a:lstStyle/>
          <a:p>
            <a:pPr algn="ctr"/>
            <a:r>
              <a:rPr lang="en-GB" dirty="0"/>
              <a:t>contents</a:t>
            </a:r>
          </a:p>
        </p:txBody>
      </p:sp>
      <p:sp>
        <p:nvSpPr>
          <p:cNvPr id="3" name="Rectangle 2"/>
          <p:cNvSpPr/>
          <p:nvPr/>
        </p:nvSpPr>
        <p:spPr>
          <a:xfrm>
            <a:off x="378509" y="1712115"/>
            <a:ext cx="11277600" cy="5693866"/>
          </a:xfrm>
          <a:prstGeom prst="rect">
            <a:avLst/>
          </a:prstGeom>
        </p:spPr>
        <p:txBody>
          <a:bodyPr wrap="square" lIns="91440" tIns="45720" rIns="91440" bIns="45720" anchor="t">
            <a:spAutoFit/>
          </a:bodyPr>
          <a:lstStyle/>
          <a:p>
            <a:r>
              <a:rPr lang="en-US" sz="2400" dirty="0">
                <a:solidFill>
                  <a:srgbClr val="08399C"/>
                </a:solidFill>
                <a:latin typeface="Bahnschrift SemiBold" panose="020B0502040204020203" pitchFamily="34" charset="0"/>
                <a:ea typeface="+mn-lt"/>
                <a:cs typeface="+mn-lt"/>
              </a:rPr>
              <a:t>1.OVERVIE</a:t>
            </a:r>
          </a:p>
          <a:p>
            <a:r>
              <a:rPr lang="en-US" dirty="0">
                <a:solidFill>
                  <a:srgbClr val="040261"/>
                </a:solidFill>
                <a:latin typeface="Bahnschrift SemiBold" panose="020B0502040204020203" pitchFamily="34" charset="0"/>
                <a:ea typeface="+mn-lt"/>
                <a:cs typeface="+mn-lt"/>
              </a:rPr>
              <a:t>1.0.Abstract</a:t>
            </a:r>
            <a:r>
              <a:rPr lang="en-US" dirty="0" smtClean="0">
                <a:solidFill>
                  <a:srgbClr val="040261"/>
                </a:solidFill>
                <a:latin typeface="Bahnschrift SemiBold" panose="020B0502040204020203" pitchFamily="34" charset="0"/>
                <a:ea typeface="+mn-lt"/>
                <a:cs typeface="+mn-lt"/>
              </a:rPr>
              <a:t>………………………………………………………………………………………………………………………………………………………………………...………………………5</a:t>
            </a:r>
            <a:endParaRPr lang="en-US" dirty="0">
              <a:solidFill>
                <a:srgbClr val="040261"/>
              </a:solidFill>
              <a:latin typeface="Bahnschrift SemiBold" panose="020B0502040204020203" pitchFamily="34" charset="0"/>
              <a:ea typeface="+mn-lt"/>
              <a:cs typeface="+mn-lt"/>
            </a:endParaRPr>
          </a:p>
          <a:p>
            <a:r>
              <a:rPr lang="en-US" dirty="0">
                <a:solidFill>
                  <a:srgbClr val="040261"/>
                </a:solidFill>
                <a:latin typeface="Bahnschrift SemiBold" panose="020B0502040204020203" pitchFamily="34" charset="0"/>
                <a:ea typeface="+mn-lt"/>
                <a:cs typeface="+mn-lt"/>
              </a:rPr>
              <a:t>1.2.Introduction</a:t>
            </a:r>
            <a:r>
              <a:rPr lang="en-US" dirty="0" smtClean="0">
                <a:solidFill>
                  <a:srgbClr val="040261"/>
                </a:solidFill>
                <a:latin typeface="Bahnschrift SemiBold" panose="020B0502040204020203" pitchFamily="34" charset="0"/>
                <a:ea typeface="+mn-lt"/>
                <a:cs typeface="+mn-lt"/>
              </a:rPr>
              <a:t>………………………………………………………………………………………………………………………………………………………………………………………….6</a:t>
            </a:r>
            <a:endParaRPr lang="en-US" dirty="0">
              <a:solidFill>
                <a:srgbClr val="040261"/>
              </a:solidFill>
              <a:latin typeface="Bahnschrift SemiBold" panose="020B0502040204020203" pitchFamily="34" charset="0"/>
              <a:ea typeface="+mn-lt"/>
              <a:cs typeface="+mn-lt"/>
            </a:endParaRPr>
          </a:p>
          <a:p>
            <a:r>
              <a:rPr lang="en-US" sz="2400" b="1" dirty="0">
                <a:solidFill>
                  <a:srgbClr val="08399C"/>
                </a:solidFill>
                <a:latin typeface="AmazonEmber"/>
              </a:rPr>
              <a:t>2. facial recognition </a:t>
            </a:r>
          </a:p>
          <a:p>
            <a:r>
              <a:rPr lang="en-US" dirty="0">
                <a:solidFill>
                  <a:srgbClr val="040261"/>
                </a:solidFill>
                <a:latin typeface="Bahnschrift SemiBold" panose="020B0502040204020203" pitchFamily="34" charset="0"/>
              </a:rPr>
              <a:t>2.0. How does facial recognition work</a:t>
            </a:r>
            <a:r>
              <a:rPr lang="en-US" dirty="0" smtClean="0">
                <a:solidFill>
                  <a:srgbClr val="040261"/>
                </a:solidFill>
                <a:latin typeface="Bahnschrift SemiBold" panose="020B0502040204020203" pitchFamily="34" charset="0"/>
              </a:rPr>
              <a:t>……………………………………………………………………………………………………………………………….……………7</a:t>
            </a:r>
            <a:endParaRPr lang="en-US" dirty="0">
              <a:solidFill>
                <a:srgbClr val="040261"/>
              </a:solidFill>
              <a:latin typeface="Bahnschrift SemiBold" panose="020B0502040204020203" pitchFamily="34" charset="0"/>
            </a:endParaRPr>
          </a:p>
          <a:p>
            <a:r>
              <a:rPr lang="en-US" dirty="0">
                <a:solidFill>
                  <a:srgbClr val="040261"/>
                </a:solidFill>
                <a:latin typeface="Bahnschrift SemiBold" panose="020B0502040204020203" pitchFamily="34" charset="0"/>
              </a:rPr>
              <a:t>2.1.Project idea</a:t>
            </a:r>
            <a:r>
              <a:rPr lang="en-US" dirty="0" smtClean="0">
                <a:solidFill>
                  <a:srgbClr val="040261"/>
                </a:solidFill>
                <a:latin typeface="Bahnschrift SemiBold" panose="020B0502040204020203" pitchFamily="34" charset="0"/>
              </a:rPr>
              <a:t>………………………………………………………………………………………………………………………………………………………………..………………………..9</a:t>
            </a:r>
            <a:endParaRPr lang="en-US" dirty="0">
              <a:solidFill>
                <a:srgbClr val="040261"/>
              </a:solidFill>
              <a:latin typeface="Bahnschrift SemiBold" panose="020B0502040204020203" pitchFamily="34" charset="0"/>
            </a:endParaRPr>
          </a:p>
          <a:p>
            <a:r>
              <a:rPr lang="en-US" dirty="0">
                <a:solidFill>
                  <a:srgbClr val="040261"/>
                </a:solidFill>
                <a:latin typeface="Bahnschrift SemiBold" panose="020B0502040204020203" pitchFamily="34" charset="0"/>
              </a:rPr>
              <a:t>2.2. APPLICATION OF </a:t>
            </a:r>
            <a:r>
              <a:rPr lang="en-US" dirty="0" smtClean="0">
                <a:solidFill>
                  <a:srgbClr val="040261"/>
                </a:solidFill>
                <a:latin typeface="Bahnschrift SemiBold" panose="020B0502040204020203" pitchFamily="34" charset="0"/>
              </a:rPr>
              <a:t>THIS RESEARCH………………………………………………………………………………………………………………………………………….10</a:t>
            </a:r>
            <a:endParaRPr lang="en-US" dirty="0">
              <a:solidFill>
                <a:srgbClr val="040261"/>
              </a:solidFill>
              <a:latin typeface="Bahnschrift SemiBold" panose="020B0502040204020203" pitchFamily="34" charset="0"/>
            </a:endParaRPr>
          </a:p>
          <a:p>
            <a:r>
              <a:rPr lang="en-US" dirty="0">
                <a:solidFill>
                  <a:srgbClr val="040261"/>
                </a:solidFill>
                <a:latin typeface="Bahnschrift SemiBold" panose="020B0502040204020203" pitchFamily="34" charset="0"/>
              </a:rPr>
              <a:t>2.3. Similar applications in the market</a:t>
            </a:r>
            <a:r>
              <a:rPr lang="en-US" dirty="0" smtClean="0">
                <a:solidFill>
                  <a:srgbClr val="040261"/>
                </a:solidFill>
                <a:latin typeface="Bahnschrift SemiBold" panose="020B0502040204020203" pitchFamily="34" charset="0"/>
              </a:rPr>
              <a:t>………………………………………………………………………………………..………………………………………………..</a:t>
            </a:r>
            <a:r>
              <a:rPr lang="en-US" dirty="0" smtClean="0">
                <a:solidFill>
                  <a:srgbClr val="040261"/>
                </a:solidFill>
                <a:latin typeface="Bahnschrift SemiBold" panose="020B0502040204020203" pitchFamily="34" charset="0"/>
              </a:rPr>
              <a:t>12</a:t>
            </a:r>
            <a:endParaRPr lang="en-US" dirty="0">
              <a:solidFill>
                <a:srgbClr val="040261"/>
              </a:solidFill>
              <a:latin typeface="Bahnschrift SemiBold" panose="020B0502040204020203" pitchFamily="34" charset="0"/>
            </a:endParaRPr>
          </a:p>
          <a:p>
            <a:r>
              <a:rPr lang="en-US" dirty="0">
                <a:solidFill>
                  <a:srgbClr val="040261"/>
                </a:solidFill>
                <a:latin typeface="Bahnschrift SemiBold"/>
              </a:rPr>
              <a:t>2.4.</a:t>
            </a:r>
            <a:r>
              <a:rPr lang="en-GB" sz="1600" cap="all" dirty="0">
                <a:solidFill>
                  <a:srgbClr val="040261"/>
                </a:solidFill>
                <a:ea typeface="+mn-lt"/>
                <a:cs typeface="+mn-lt"/>
              </a:rPr>
              <a:t>LITERATURE REVIEW FOR FACE recognition</a:t>
            </a:r>
            <a:r>
              <a:rPr lang="en-US" dirty="0">
                <a:solidFill>
                  <a:srgbClr val="040261"/>
                </a:solidFill>
                <a:latin typeface="Bahnschrift SemiBold"/>
              </a:rPr>
              <a:t>……………...........………………………………………………………………………………….....………….</a:t>
            </a:r>
            <a:r>
              <a:rPr lang="en-US" dirty="0" smtClean="0">
                <a:solidFill>
                  <a:srgbClr val="040261"/>
                </a:solidFill>
                <a:latin typeface="Bahnschrift SemiBold"/>
              </a:rPr>
              <a:t>16</a:t>
            </a:r>
            <a:endParaRPr lang="en-US" dirty="0"/>
          </a:p>
          <a:p>
            <a:r>
              <a:rPr lang="en-US" sz="2400" b="1" dirty="0">
                <a:solidFill>
                  <a:srgbClr val="08399C"/>
                </a:solidFill>
                <a:latin typeface="AmazonEmber"/>
              </a:rPr>
              <a:t>3.</a:t>
            </a:r>
            <a:r>
              <a:rPr lang="en-US" sz="2400" b="1" i="1" dirty="0">
                <a:solidFill>
                  <a:srgbClr val="08399C"/>
                </a:solidFill>
                <a:latin typeface="AmazonEmber"/>
                <a:ea typeface="Calibri" panose="020F0502020204030204" pitchFamily="34" charset="0"/>
                <a:cs typeface="Arial"/>
              </a:rPr>
              <a:t> </a:t>
            </a:r>
            <a:r>
              <a:rPr lang="en-US" sz="2400" b="1" dirty="0">
                <a:solidFill>
                  <a:srgbClr val="08399C"/>
                </a:solidFill>
                <a:ea typeface="+mn-lt"/>
                <a:cs typeface="+mn-lt"/>
              </a:rPr>
              <a:t>Proposed Solution &amp; Dataset</a:t>
            </a:r>
          </a:p>
          <a:p>
            <a:r>
              <a:rPr lang="en-US" i="1" dirty="0">
                <a:solidFill>
                  <a:srgbClr val="040261"/>
                </a:solidFill>
                <a:latin typeface="Bahnschrift SemiBold"/>
                <a:cs typeface="Arial"/>
              </a:rPr>
              <a:t>3.1.</a:t>
            </a:r>
            <a:r>
              <a:rPr lang="en-US" i="1" dirty="0">
                <a:solidFill>
                  <a:srgbClr val="040261"/>
                </a:solidFill>
                <a:latin typeface="Bahnschrift SemiBold"/>
                <a:ea typeface="Calibri" panose="020F0502020204030204" pitchFamily="34" charset="0"/>
                <a:cs typeface="Arial"/>
              </a:rPr>
              <a:t> </a:t>
            </a:r>
            <a:r>
              <a:rPr lang="en-US" sz="2000" dirty="0">
                <a:solidFill>
                  <a:srgbClr val="040261"/>
                </a:solidFill>
                <a:ea typeface="+mn-lt"/>
                <a:cs typeface="+mn-lt"/>
              </a:rPr>
              <a:t>Main functionalities/features and</a:t>
            </a:r>
            <a:r>
              <a:rPr lang="en-US" sz="2000" dirty="0">
                <a:solidFill>
                  <a:srgbClr val="040261"/>
                </a:solidFill>
                <a:latin typeface="Gill Sans MT"/>
                <a:ea typeface="+mn-lt"/>
                <a:cs typeface="Arial"/>
              </a:rPr>
              <a:t> use case</a:t>
            </a:r>
            <a:r>
              <a:rPr lang="en-US" i="1" dirty="0">
                <a:solidFill>
                  <a:srgbClr val="040261"/>
                </a:solidFill>
                <a:latin typeface="Bahnschrift SemiBold"/>
                <a:ea typeface="+mn-lt"/>
                <a:cs typeface="Arial"/>
              </a:rPr>
              <a:t>…………………………………………………………………………………………………………...……………</a:t>
            </a:r>
            <a:r>
              <a:rPr lang="en-US" i="1" dirty="0" smtClean="0">
                <a:solidFill>
                  <a:srgbClr val="040261"/>
                </a:solidFill>
                <a:latin typeface="Bahnschrift SemiBold"/>
                <a:ea typeface="+mn-lt"/>
                <a:cs typeface="Arial"/>
              </a:rPr>
              <a:t>26</a:t>
            </a:r>
            <a:endParaRPr lang="en-US" i="1" dirty="0">
              <a:solidFill>
                <a:srgbClr val="040261"/>
              </a:solidFill>
              <a:latin typeface="Bahnschrift SemiBold"/>
              <a:ea typeface="Calibri" panose="020F0502020204030204" pitchFamily="34" charset="0"/>
              <a:cs typeface="Arial"/>
            </a:endParaRPr>
          </a:p>
          <a:p>
            <a:r>
              <a:rPr lang="en-US" i="1" dirty="0">
                <a:solidFill>
                  <a:srgbClr val="040261"/>
                </a:solidFill>
                <a:latin typeface="Bahnschrift SemiBold"/>
                <a:ea typeface="Calibri" panose="020F0502020204030204" pitchFamily="34" charset="0"/>
                <a:cs typeface="Arial"/>
              </a:rPr>
              <a:t>3.2. </a:t>
            </a:r>
            <a:r>
              <a:rPr lang="en-US" sz="2000" dirty="0">
                <a:solidFill>
                  <a:srgbClr val="040261"/>
                </a:solidFill>
                <a:ea typeface="+mn-lt"/>
                <a:cs typeface="+mn-lt"/>
              </a:rPr>
              <a:t>the Dataset employed</a:t>
            </a:r>
            <a:r>
              <a:rPr lang="en-US" dirty="0">
                <a:solidFill>
                  <a:srgbClr val="000000"/>
                </a:solidFill>
                <a:latin typeface="Gill Sans MT"/>
                <a:ea typeface="+mn-lt"/>
                <a:cs typeface="Arial"/>
              </a:rPr>
              <a:t>..............</a:t>
            </a:r>
            <a:r>
              <a:rPr lang="en-US" i="1" dirty="0">
                <a:solidFill>
                  <a:srgbClr val="040261"/>
                </a:solidFill>
                <a:latin typeface="Bahnschrift SemiBold"/>
                <a:ea typeface="+mn-lt"/>
                <a:cs typeface="Arial"/>
              </a:rPr>
              <a:t>………………………………………………………………………………………………………………………………………………….</a:t>
            </a:r>
            <a:r>
              <a:rPr lang="en-US" i="1" dirty="0" smtClean="0">
                <a:solidFill>
                  <a:srgbClr val="040261"/>
                </a:solidFill>
                <a:latin typeface="Bahnschrift SemiBold"/>
                <a:ea typeface="+mn-lt"/>
                <a:cs typeface="Arial"/>
              </a:rPr>
              <a:t>27</a:t>
            </a:r>
            <a:endParaRPr lang="en-US" i="1" dirty="0">
              <a:solidFill>
                <a:srgbClr val="040261"/>
              </a:solidFill>
              <a:latin typeface="Bahnschrift SemiBold"/>
              <a:ea typeface="Calibri" panose="020F0502020204030204" pitchFamily="34" charset="0"/>
              <a:cs typeface="Arial"/>
            </a:endParaRPr>
          </a:p>
          <a:p>
            <a:r>
              <a:rPr lang="en-US" b="1" dirty="0">
                <a:solidFill>
                  <a:srgbClr val="08399C"/>
                </a:solidFill>
                <a:ea typeface="+mn-lt"/>
                <a:cs typeface="+mn-lt"/>
              </a:rPr>
              <a:t>4.</a:t>
            </a:r>
            <a:r>
              <a:rPr lang="en-US" b="1" i="1" dirty="0">
                <a:solidFill>
                  <a:srgbClr val="08399C"/>
                </a:solidFill>
                <a:ea typeface="+mn-lt"/>
                <a:cs typeface="+mn-lt"/>
              </a:rPr>
              <a:t> Artificial Neural Network algorithm[ANN]&amp;[CNN]</a:t>
            </a:r>
            <a:r>
              <a:rPr lang="en-US" dirty="0">
                <a:ea typeface="+mn-lt"/>
                <a:cs typeface="+mn-lt"/>
              </a:rPr>
              <a:t> </a:t>
            </a:r>
          </a:p>
          <a:p>
            <a:r>
              <a:rPr lang="en-US" i="1" dirty="0">
                <a:solidFill>
                  <a:srgbClr val="040261"/>
                </a:solidFill>
                <a:latin typeface="Bahnschrift SemiBold"/>
              </a:rPr>
              <a:t>4.1. What is </a:t>
            </a:r>
            <a:r>
              <a:rPr lang="en-US" b="1" i="1" dirty="0">
                <a:solidFill>
                  <a:srgbClr val="08399C"/>
                </a:solidFill>
                <a:latin typeface="Gill Sans MT"/>
              </a:rPr>
              <a:t>[ANN]</a:t>
            </a:r>
            <a:r>
              <a:rPr lang="en-US" i="1" dirty="0">
                <a:solidFill>
                  <a:srgbClr val="040261"/>
                </a:solidFill>
                <a:latin typeface="Bahnschrift SemiBold"/>
              </a:rPr>
              <a:t>Neural Network……………………………………………………………………………..………………………………………………………………</a:t>
            </a:r>
            <a:r>
              <a:rPr lang="en-US" i="1" dirty="0" smtClean="0">
                <a:solidFill>
                  <a:srgbClr val="040261"/>
                </a:solidFill>
                <a:latin typeface="Bahnschrift SemiBold"/>
              </a:rPr>
              <a:t>2</a:t>
            </a:r>
            <a:r>
              <a:rPr lang="en-US" dirty="0" smtClean="0">
                <a:latin typeface="Bahnschrift SemiBold"/>
              </a:rPr>
              <a:t>9</a:t>
            </a:r>
            <a:endParaRPr lang="en-US" dirty="0">
              <a:ea typeface="+mn-lt"/>
              <a:cs typeface="+mn-lt"/>
            </a:endParaRPr>
          </a:p>
          <a:p>
            <a:r>
              <a:rPr lang="en-US" i="1" dirty="0">
                <a:solidFill>
                  <a:srgbClr val="040261"/>
                </a:solidFill>
                <a:latin typeface="Bahnschrift SemiBold"/>
              </a:rPr>
              <a:t>4.2. Why we use </a:t>
            </a:r>
            <a:r>
              <a:rPr lang="en-US" b="1" i="1" dirty="0">
                <a:solidFill>
                  <a:srgbClr val="08399C"/>
                </a:solidFill>
                <a:latin typeface="Gill Sans MT"/>
              </a:rPr>
              <a:t>[ANN]</a:t>
            </a:r>
            <a:r>
              <a:rPr lang="en-US" i="1" dirty="0">
                <a:solidFill>
                  <a:srgbClr val="040261"/>
                </a:solidFill>
                <a:latin typeface="Bahnschrift SemiBold"/>
              </a:rPr>
              <a:t>Neural network</a:t>
            </a:r>
            <a:r>
              <a:rPr lang="en-US" i="1" dirty="0" smtClean="0">
                <a:solidFill>
                  <a:srgbClr val="040261"/>
                </a:solidFill>
                <a:latin typeface="Bahnschrift SemiBold"/>
              </a:rPr>
              <a:t>……………………………………………………………………………………………………………………………………</a:t>
            </a:r>
            <a:r>
              <a:rPr lang="en-US" i="1" dirty="0" smtClean="0">
                <a:solidFill>
                  <a:srgbClr val="040261"/>
                </a:solidFill>
                <a:latin typeface="Bahnschrift SemiBold"/>
              </a:rPr>
              <a:t>30</a:t>
            </a:r>
            <a:endParaRPr lang="en-US" dirty="0">
              <a:ea typeface="+mn-lt"/>
              <a:cs typeface="+mn-lt"/>
            </a:endParaRPr>
          </a:p>
          <a:p>
            <a:r>
              <a:rPr lang="en-US" i="1" dirty="0">
                <a:solidFill>
                  <a:srgbClr val="040261"/>
                </a:solidFill>
                <a:latin typeface="Bahnschrift SemiBold"/>
              </a:rPr>
              <a:t>4.3. What is </a:t>
            </a:r>
            <a:r>
              <a:rPr lang="en-US" b="1" i="1" dirty="0">
                <a:solidFill>
                  <a:srgbClr val="08399C"/>
                </a:solidFill>
                <a:latin typeface="Gill Sans MT"/>
              </a:rPr>
              <a:t>[CNN]</a:t>
            </a:r>
            <a:r>
              <a:rPr lang="en-US" i="1" dirty="0">
                <a:solidFill>
                  <a:srgbClr val="040261"/>
                </a:solidFill>
                <a:latin typeface="Bahnschrift SemiBold"/>
              </a:rPr>
              <a:t>Neural Network</a:t>
            </a:r>
            <a:r>
              <a:rPr lang="en-US" i="1" dirty="0" smtClean="0">
                <a:solidFill>
                  <a:srgbClr val="040261"/>
                </a:solidFill>
                <a:latin typeface="Bahnschrift SemiBold"/>
              </a:rPr>
              <a:t>……………………………………………………………………………………………………………………………………………</a:t>
            </a:r>
            <a:r>
              <a:rPr lang="en-US" i="1" dirty="0" smtClean="0">
                <a:solidFill>
                  <a:srgbClr val="040261"/>
                </a:solidFill>
                <a:latin typeface="Bahnschrift SemiBold"/>
              </a:rPr>
              <a:t>31</a:t>
            </a:r>
            <a:endParaRPr lang="en-US" dirty="0">
              <a:latin typeface="Bahnschrift SemiBold"/>
              <a:ea typeface="+mn-lt"/>
              <a:cs typeface="+mn-lt"/>
            </a:endParaRPr>
          </a:p>
          <a:p>
            <a:endParaRPr lang="en-US" dirty="0">
              <a:ea typeface="+mn-lt"/>
              <a:cs typeface="+mn-lt"/>
            </a:endParaRPr>
          </a:p>
          <a:p>
            <a:endParaRPr lang="en-US" dirty="0">
              <a:solidFill>
                <a:srgbClr val="000000"/>
              </a:solidFill>
              <a:latin typeface="Bahnschrift SemiBold"/>
            </a:endParaRPr>
          </a:p>
          <a:p>
            <a:endParaRPr lang="en-US" b="1" dirty="0">
              <a:solidFill>
                <a:srgbClr val="08399C"/>
              </a:solidFill>
              <a:latin typeface="AmazonEmberBold"/>
            </a:endParaRPr>
          </a:p>
        </p:txBody>
      </p:sp>
    </p:spTree>
    <p:extLst>
      <p:ext uri="{BB962C8B-B14F-4D97-AF65-F5344CB8AC3E}">
        <p14:creationId xmlns:p14="http://schemas.microsoft.com/office/powerpoint/2010/main" val="4540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66271DA-D03A-E749-794C-DB92C7073D02}"/>
              </a:ext>
            </a:extLst>
          </p:cNvPr>
          <p:cNvSpPr txBox="1"/>
          <p:nvPr/>
        </p:nvSpPr>
        <p:spPr>
          <a:xfrm>
            <a:off x="126896" y="601584"/>
            <a:ext cx="12113750" cy="5821081"/>
          </a:xfrm>
          <a:prstGeom prst="rect">
            <a:avLst/>
          </a:prstGeom>
          <a:noFill/>
        </p:spPr>
        <p:txBody>
          <a:bodyPr wrap="square" lIns="91440" tIns="45720" rIns="91440" bIns="45720" anchor="t">
            <a:spAutoFit/>
          </a:bodyPr>
          <a:lstStyle/>
          <a:p>
            <a:pPr>
              <a:lnSpc>
                <a:spcPct val="107000"/>
              </a:lnSpc>
              <a:spcAft>
                <a:spcPts val="800"/>
              </a:spcAft>
            </a:pPr>
            <a:r>
              <a:rPr lang="en-US" sz="2400" b="1" i="1" dirty="0">
                <a:solidFill>
                  <a:srgbClr val="08399C"/>
                </a:solidFill>
                <a:effectLst/>
                <a:latin typeface="Arial"/>
                <a:ea typeface="Calibri" panose="020F0502020204030204" pitchFamily="34" charset="0"/>
                <a:cs typeface="Arial"/>
              </a:rPr>
              <a:t>Why we use Neural network?</a:t>
            </a:r>
            <a:endParaRPr lang="en-GB" sz="2400" dirty="0">
              <a:solidFill>
                <a:srgbClr val="08399C"/>
              </a:solidFill>
              <a:effectLst/>
              <a:latin typeface="Arial"/>
              <a:ea typeface="Calibri" panose="020F0502020204030204" pitchFamily="34" charset="0"/>
              <a:cs typeface="Arial"/>
            </a:endParaRPr>
          </a:p>
          <a:p>
            <a:pPr>
              <a:lnSpc>
                <a:spcPct val="107000"/>
              </a:lnSpc>
              <a:spcAft>
                <a:spcPts val="800"/>
              </a:spcAft>
            </a:pPr>
            <a:r>
              <a:rPr lang="en-US" sz="2000" dirty="0">
                <a:solidFill>
                  <a:srgbClr val="040261"/>
                </a:solidFill>
                <a:effectLst/>
                <a:latin typeface="Arial" panose="020B0604020202020204" pitchFamily="34" charset="0"/>
                <a:ea typeface="Calibri" panose="020F0502020204030204" pitchFamily="34" charset="0"/>
                <a:cs typeface="Arial" panose="020B0604020202020204" pitchFamily="34" charset="0"/>
              </a:rPr>
              <a:t>Neural networks, with their remarkable ability to derive meaning from complicated or imprecise data, can be used to extract patterns and detect trends that are too complex to be noticed by either humans or other computer techniques. A trained neural network can be thought of as an "expert" in the category of information it has been given to analyze. This expert can then be used to provide projections given new situations of interest and answer "what if" questions.</a:t>
            </a:r>
            <a:endParaRPr lang="en-GB" sz="2000" dirty="0">
              <a:solidFill>
                <a:srgbClr val="04026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000" dirty="0">
                <a:solidFill>
                  <a:srgbClr val="040261"/>
                </a:solidFill>
                <a:effectLst/>
                <a:latin typeface="Arial" panose="020B0604020202020204" pitchFamily="34" charset="0"/>
                <a:ea typeface="Calibri" panose="020F0502020204030204" pitchFamily="34" charset="0"/>
                <a:cs typeface="Arial" panose="020B0604020202020204" pitchFamily="34" charset="0"/>
              </a:rPr>
              <a:t>Other advantages include:</a:t>
            </a:r>
            <a:endParaRPr lang="en-GB" sz="2000" dirty="0">
              <a:solidFill>
                <a:srgbClr val="04026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2000" dirty="0">
                <a:solidFill>
                  <a:srgbClr val="040261"/>
                </a:solidFill>
                <a:effectLst/>
                <a:latin typeface="Arial" panose="020B0604020202020204" pitchFamily="34" charset="0"/>
                <a:ea typeface="Calibri" panose="020F0502020204030204" pitchFamily="34" charset="0"/>
                <a:cs typeface="Arial" panose="020B0604020202020204" pitchFamily="34" charset="0"/>
              </a:rPr>
              <a:t>Adaptive learning: An ability to learn how to do tasks based on the data given for training or initial experience.</a:t>
            </a:r>
            <a:endParaRPr lang="en-GB" sz="2000" dirty="0">
              <a:solidFill>
                <a:srgbClr val="04026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en-US" sz="2000" dirty="0">
                <a:solidFill>
                  <a:srgbClr val="040261"/>
                </a:solidFill>
                <a:effectLst/>
                <a:latin typeface="Arial" panose="020B0604020202020204" pitchFamily="34" charset="0"/>
                <a:ea typeface="Calibri" panose="020F0502020204030204" pitchFamily="34" charset="0"/>
                <a:cs typeface="Arial" panose="020B0604020202020204" pitchFamily="34" charset="0"/>
              </a:rPr>
              <a:t>Self-Organization: An ANN can create its own organization or representation of the information it receives during learning time.</a:t>
            </a:r>
            <a:endParaRPr lang="en-GB" sz="2000" dirty="0">
              <a:solidFill>
                <a:srgbClr val="04026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en-US" sz="2000" dirty="0">
                <a:solidFill>
                  <a:srgbClr val="040261"/>
                </a:solidFill>
                <a:effectLst/>
                <a:latin typeface="Arial" panose="020B0604020202020204" pitchFamily="34" charset="0"/>
                <a:ea typeface="Calibri" panose="020F0502020204030204" pitchFamily="34" charset="0"/>
                <a:cs typeface="Arial" panose="020B0604020202020204" pitchFamily="34" charset="0"/>
              </a:rPr>
              <a:t>Real Time Operation: ANN computations may be carried out in parallel, and special hardware devices are being designed and manufactured which take advantage of this capability.</a:t>
            </a:r>
            <a:endParaRPr lang="en-GB" sz="2000" dirty="0">
              <a:solidFill>
                <a:srgbClr val="04026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000" dirty="0">
                <a:solidFill>
                  <a:srgbClr val="040261"/>
                </a:solidFill>
                <a:effectLst/>
                <a:latin typeface="Arial" panose="020B0604020202020204" pitchFamily="34" charset="0"/>
                <a:ea typeface="Calibri" panose="020F0502020204030204" pitchFamily="34" charset="0"/>
                <a:cs typeface="Arial" panose="020B0604020202020204" pitchFamily="34" charset="0"/>
              </a:rPr>
              <a:t> 4. Fault Tolerance via Redundant Information Coding: Partial destruction of a network leads to the corresponding degradation of performance. However, some network capabilities may be retained even with major network damage.</a:t>
            </a:r>
            <a:endParaRPr lang="en-GB" sz="2000" dirty="0">
              <a:solidFill>
                <a:srgbClr val="04026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82902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9" name="Rectangle 38">
            <a:extLst>
              <a:ext uri="{FF2B5EF4-FFF2-40B4-BE49-F238E27FC236}">
                <a16:creationId xmlns="" xmlns:a16="http://schemas.microsoft.com/office/drawing/2014/main" id="{0671A8AE-40A1-4631-A6B8-581AFF06548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Hexagonal background with blue neon lights">
            <a:extLst>
              <a:ext uri="{FF2B5EF4-FFF2-40B4-BE49-F238E27FC236}">
                <a16:creationId xmlns="" xmlns:a16="http://schemas.microsoft.com/office/drawing/2014/main" id="{A1FB1222-7E2B-87F5-96D9-39F191F6E35E}"/>
              </a:ext>
            </a:extLst>
          </p:cNvPr>
          <p:cNvPicPr>
            <a:picLocks noChangeAspect="1"/>
          </p:cNvPicPr>
          <p:nvPr/>
        </p:nvPicPr>
        <p:blipFill rotWithShape="1">
          <a:blip r:embed="rId2"/>
          <a:srcRect l="14300" r="14600"/>
          <a:stretch/>
        </p:blipFill>
        <p:spPr>
          <a:xfrm>
            <a:off x="3523488" y="10"/>
            <a:ext cx="8668512" cy="6857990"/>
          </a:xfrm>
          <a:prstGeom prst="rect">
            <a:avLst/>
          </a:prstGeom>
        </p:spPr>
      </p:pic>
      <p:sp>
        <p:nvSpPr>
          <p:cNvPr id="41" name="Rectangle 40">
            <a:extLst>
              <a:ext uri="{FF2B5EF4-FFF2-40B4-BE49-F238E27FC236}">
                <a16:creationId xmlns="" xmlns:a16="http://schemas.microsoft.com/office/drawing/2014/main" id="{A44CD100-6267-4E62-AA64-2182A3A6A1C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00890" y="1110818"/>
            <a:ext cx="5016269" cy="3204134"/>
          </a:xfrm>
        </p:spPr>
        <p:txBody>
          <a:bodyPr anchor="b">
            <a:normAutofit/>
          </a:bodyPr>
          <a:lstStyle/>
          <a:p>
            <a:r>
              <a:rPr lang="en-GB" sz="3700" b="1" dirty="0">
                <a:ea typeface="+mj-lt"/>
                <a:cs typeface="+mj-lt"/>
              </a:rPr>
              <a:t>Convolutional </a:t>
            </a:r>
            <a:br>
              <a:rPr lang="en-GB" sz="3700" b="1" dirty="0">
                <a:ea typeface="+mj-lt"/>
                <a:cs typeface="+mj-lt"/>
              </a:rPr>
            </a:br>
            <a:r>
              <a:rPr lang="en-GB" sz="3700" b="1" dirty="0">
                <a:ea typeface="+mj-lt"/>
                <a:cs typeface="+mj-lt"/>
              </a:rPr>
              <a:t>neural network</a:t>
            </a:r>
            <a:r>
              <a:rPr lang="en-GB" sz="3700" b="1" dirty="0">
                <a:solidFill>
                  <a:srgbClr val="1A3260"/>
                </a:solidFill>
                <a:ea typeface="+mj-lt"/>
                <a:cs typeface="+mj-lt"/>
              </a:rPr>
              <a:t/>
            </a:r>
            <a:br>
              <a:rPr lang="en-GB" sz="3700" b="1" dirty="0">
                <a:solidFill>
                  <a:srgbClr val="1A3260"/>
                </a:solidFill>
                <a:ea typeface="+mj-lt"/>
                <a:cs typeface="+mj-lt"/>
              </a:rPr>
            </a:br>
            <a:r>
              <a:rPr lang="en-GB" sz="3700" b="1" i="1" dirty="0">
                <a:solidFill>
                  <a:srgbClr val="073F70"/>
                </a:solidFill>
                <a:ea typeface="+mj-lt"/>
                <a:cs typeface="+mj-lt"/>
              </a:rPr>
              <a:t>[CNN]</a:t>
            </a:r>
            <a:endParaRPr lang="en-US" sz="3700" dirty="0">
              <a:solidFill>
                <a:srgbClr val="073F70"/>
              </a:solidFill>
            </a:endParaRPr>
          </a:p>
          <a:p>
            <a:endParaRPr lang="en-GB" sz="3700" dirty="0"/>
          </a:p>
        </p:txBody>
      </p:sp>
      <p:sp>
        <p:nvSpPr>
          <p:cNvPr id="43" name="Rectangle 42">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4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168175-D1B2-D7B4-B99E-8A4A0D0F4269}"/>
              </a:ext>
            </a:extLst>
          </p:cNvPr>
          <p:cNvSpPr txBox="1"/>
          <p:nvPr/>
        </p:nvSpPr>
        <p:spPr>
          <a:xfrm>
            <a:off x="69273" y="707041"/>
            <a:ext cx="12192000" cy="4721677"/>
          </a:xfrm>
          <a:prstGeom prst="rect">
            <a:avLst/>
          </a:prstGeom>
          <a:noFill/>
        </p:spPr>
        <p:txBody>
          <a:bodyPr wrap="square" lIns="91440" tIns="45720" rIns="91440" bIns="45720" anchor="t">
            <a:spAutoFit/>
          </a:bodyPr>
          <a:lstStyle/>
          <a:p>
            <a:r>
              <a:rPr lang="en-US" sz="2400" b="1" dirty="0">
                <a:solidFill>
                  <a:srgbClr val="08399C"/>
                </a:solidFill>
              </a:rPr>
              <a:t>What is CNN</a:t>
            </a:r>
            <a:endParaRPr lang="en-US" sz="2400" dirty="0">
              <a:solidFill>
                <a:srgbClr val="08399C"/>
              </a:solidFill>
            </a:endParaRPr>
          </a:p>
          <a:p>
            <a:pPr>
              <a:lnSpc>
                <a:spcPct val="107000"/>
              </a:lnSpc>
              <a:spcAft>
                <a:spcPts val="800"/>
              </a:spcAft>
            </a:pPr>
            <a:r>
              <a:rPr lang="en-US" sz="2000" dirty="0">
                <a:solidFill>
                  <a:srgbClr val="040261"/>
                </a:solidFill>
                <a:ea typeface="+mn-lt"/>
                <a:cs typeface="+mn-lt"/>
              </a:rPr>
              <a:t>CNN is a type of deep learning model for processing data that has a grid pattern, such as images, which is inspired by the organization of animal visual cortex [</a:t>
            </a:r>
            <a:r>
              <a:rPr lang="en-US" sz="2000" u="sng" dirty="0">
                <a:solidFill>
                  <a:srgbClr val="040261"/>
                </a:solidFill>
                <a:ea typeface="+mn-lt"/>
                <a:cs typeface="+mn-lt"/>
                <a:hlinkClick r:id="rId2">
                  <a:extLst>
                    <a:ext uri="{A12FA001-AC4F-418D-AE19-62706E023703}">
                      <ahyp:hlinkClr xmlns="" xmlns:ahyp="http://schemas.microsoft.com/office/drawing/2018/hyperlinkcolor" val="tx"/>
                    </a:ext>
                  </a:extLst>
                </a:hlinkClick>
              </a:rPr>
              <a:t>13</a:t>
            </a:r>
            <a:r>
              <a:rPr lang="en-US" sz="2000" dirty="0">
                <a:solidFill>
                  <a:srgbClr val="040261"/>
                </a:solidFill>
                <a:ea typeface="+mn-lt"/>
                <a:cs typeface="+mn-lt"/>
              </a:rPr>
              <a:t>, </a:t>
            </a:r>
            <a:r>
              <a:rPr lang="en-US" sz="2000" u="sng" dirty="0">
                <a:solidFill>
                  <a:srgbClr val="040261"/>
                </a:solidFill>
                <a:ea typeface="+mn-lt"/>
                <a:cs typeface="+mn-lt"/>
                <a:hlinkClick r:id="rId3">
                  <a:extLst>
                    <a:ext uri="{A12FA001-AC4F-418D-AE19-62706E023703}">
                      <ahyp:hlinkClr xmlns="" xmlns:ahyp="http://schemas.microsoft.com/office/drawing/2018/hyperlinkcolor" val="tx"/>
                    </a:ext>
                  </a:extLst>
                </a:hlinkClick>
              </a:rPr>
              <a:t>14</a:t>
            </a:r>
            <a:r>
              <a:rPr lang="en-US" sz="2000" dirty="0">
                <a:solidFill>
                  <a:srgbClr val="040261"/>
                </a:solidFill>
                <a:ea typeface="+mn-lt"/>
                <a:cs typeface="+mn-lt"/>
              </a:rPr>
              <a:t>] and designed to automatically and adaptively learn spatial hierarchies of features, from low- to high-level patterns. CNN is a mathematical construct that is typically composed of three types of layers (or building blocks): convolution, pooling, and fully connected layers. The first two, convolution and pooling layers, perform feature extraction, whereas the third, a fully connected layer, maps the extracted features into final output, such as classification. A convolution layer plays a key role in CNN, which is composed of a stack of mathematical operations, such as convolution, a specialized type of linear operation. In digital images, pixel values are stored in a two-dimensional (2D) grid, i.e., an array of numbers (Fig. </a:t>
            </a:r>
            <a:r>
              <a:rPr lang="en-US" sz="2000" u="sng" dirty="0">
                <a:solidFill>
                  <a:srgbClr val="040261"/>
                </a:solidFill>
                <a:ea typeface="+mn-lt"/>
                <a:cs typeface="+mn-lt"/>
                <a:hlinkClick r:id="rId4">
                  <a:extLst>
                    <a:ext uri="{A12FA001-AC4F-418D-AE19-62706E023703}">
                      <ahyp:hlinkClr xmlns="" xmlns:ahyp="http://schemas.microsoft.com/office/drawing/2018/hyperlinkcolor" val="tx"/>
                    </a:ext>
                  </a:extLst>
                </a:hlinkClick>
              </a:rPr>
              <a:t>2</a:t>
            </a:r>
            <a:r>
              <a:rPr lang="en-US" sz="2000" dirty="0">
                <a:solidFill>
                  <a:srgbClr val="040261"/>
                </a:solidFill>
                <a:ea typeface="+mn-lt"/>
                <a:cs typeface="+mn-lt"/>
              </a:rPr>
              <a:t>), and a small grid of parameters called kernel, an optimizable feature extractor, is applied at each image position, which makes CNNs highly efficient for image processing, since a feature may occur anywhere in the image. As one layer feeds its output into the next layer, extracted features can hierarchically and progressively become more complex. The process of optimizing parameters such as kernels is called training, which is performed so as to minimize the difference between outputs and ground truth labels through an optimization algorithm called backpropagation and gradient descent, among others.</a:t>
            </a:r>
            <a:endParaRPr lang="en-US" sz="2000">
              <a:solidFill>
                <a:srgbClr val="040261"/>
              </a:solidFill>
            </a:endParaRPr>
          </a:p>
        </p:txBody>
      </p:sp>
    </p:spTree>
    <p:extLst>
      <p:ext uri="{BB962C8B-B14F-4D97-AF65-F5344CB8AC3E}">
        <p14:creationId xmlns:p14="http://schemas.microsoft.com/office/powerpoint/2010/main" val="1050253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C168175-D1B2-D7B4-B99E-8A4A0D0F4269}"/>
              </a:ext>
            </a:extLst>
          </p:cNvPr>
          <p:cNvSpPr txBox="1"/>
          <p:nvPr/>
        </p:nvSpPr>
        <p:spPr>
          <a:xfrm>
            <a:off x="69273" y="707041"/>
            <a:ext cx="12192000" cy="3785652"/>
          </a:xfrm>
          <a:prstGeom prst="rect">
            <a:avLst/>
          </a:prstGeom>
          <a:noFill/>
        </p:spPr>
        <p:txBody>
          <a:bodyPr wrap="square" lIns="91440" tIns="45720" rIns="91440" bIns="45720" anchor="t">
            <a:spAutoFit/>
          </a:bodyPr>
          <a:lstStyle/>
          <a:p>
            <a:r>
              <a:rPr lang="en-US" sz="2400" b="1" dirty="0">
                <a:solidFill>
                  <a:srgbClr val="08399C"/>
                </a:solidFill>
              </a:rPr>
              <a:t>How is CNN different from other methods employed in radiomics?</a:t>
            </a:r>
            <a:endParaRPr lang="en-US" sz="2400" dirty="0">
              <a:solidFill>
                <a:srgbClr val="08399C"/>
              </a:solidFill>
            </a:endParaRPr>
          </a:p>
          <a:p>
            <a:r>
              <a:rPr lang="en-US" sz="2400" dirty="0">
                <a:solidFill>
                  <a:srgbClr val="040261"/>
                </a:solidFill>
                <a:ea typeface="+mn-lt"/>
                <a:cs typeface="+mn-lt"/>
              </a:rPr>
              <a:t>Most recent radiomics studies use hand-crafted feature extraction techniques, such as texture analysis, followed by conventional machine learning classifiers, such as random forests and support vector machines . There are several differences to note between such methods and CNN. First, CNN does not require hand-crafted feature extraction. Second, CNN architectures do not necessarily require segmentation of tumors or organs by human experts. Third, CNN is far more data hungry because of its millions of learnable parameters to estimate, and, thus, is more computationally expensive, resulting in requiring graphical processing units (GPUs) for model training.</a:t>
            </a:r>
            <a:endParaRPr lang="en-US" dirty="0">
              <a:solidFill>
                <a:srgbClr val="040261"/>
              </a:solidFill>
            </a:endParaRPr>
          </a:p>
          <a:p>
            <a:endParaRPr lang="en-US" sz="2400" b="1" dirty="0">
              <a:solidFill>
                <a:srgbClr val="08399C"/>
              </a:solidFill>
            </a:endParaRPr>
          </a:p>
        </p:txBody>
      </p:sp>
    </p:spTree>
    <p:extLst>
      <p:ext uri="{BB962C8B-B14F-4D97-AF65-F5344CB8AC3E}">
        <p14:creationId xmlns:p14="http://schemas.microsoft.com/office/powerpoint/2010/main" val="2521657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0896" y="628686"/>
            <a:ext cx="11585448" cy="3139321"/>
          </a:xfrm>
          <a:prstGeom prst="rect">
            <a:avLst/>
          </a:prstGeom>
        </p:spPr>
        <p:txBody>
          <a:bodyPr wrap="square">
            <a:spAutoFit/>
          </a:bodyPr>
          <a:lstStyle/>
          <a:p>
            <a:r>
              <a:rPr lang="en-US" b="1" dirty="0">
                <a:solidFill>
                  <a:srgbClr val="08399C"/>
                </a:solidFill>
              </a:rPr>
              <a:t>Basic </a:t>
            </a:r>
            <a:r>
              <a:rPr lang="en-US" b="1" dirty="0" smtClean="0">
                <a:solidFill>
                  <a:srgbClr val="08399C"/>
                </a:solidFill>
              </a:rPr>
              <a:t>Architecture</a:t>
            </a:r>
            <a:endParaRPr lang="en-US" b="1" dirty="0">
              <a:solidFill>
                <a:srgbClr val="08399C"/>
              </a:solidFill>
            </a:endParaRPr>
          </a:p>
          <a:p>
            <a:r>
              <a:rPr lang="en-US" dirty="0">
                <a:solidFill>
                  <a:srgbClr val="040261"/>
                </a:solidFill>
              </a:rPr>
              <a:t>There are two main parts to a CNN </a:t>
            </a:r>
            <a:r>
              <a:rPr lang="en-US" dirty="0" smtClean="0">
                <a:solidFill>
                  <a:srgbClr val="040261"/>
                </a:solidFill>
              </a:rPr>
              <a:t>architecture</a:t>
            </a:r>
          </a:p>
          <a:p>
            <a:endParaRPr lang="en-US" dirty="0"/>
          </a:p>
          <a:p>
            <a:r>
              <a:rPr lang="en-US" dirty="0" smtClean="0">
                <a:solidFill>
                  <a:srgbClr val="040261"/>
                </a:solidFill>
              </a:rPr>
              <a:t>*A </a:t>
            </a:r>
            <a:r>
              <a:rPr lang="en-US" dirty="0">
                <a:solidFill>
                  <a:srgbClr val="040261"/>
                </a:solidFill>
              </a:rPr>
              <a:t>convolution tool that separates and identifies the various features of the image for analysis in a process called as Feature Extraction. </a:t>
            </a:r>
          </a:p>
          <a:p>
            <a:r>
              <a:rPr lang="en-US" dirty="0" smtClean="0">
                <a:solidFill>
                  <a:srgbClr val="040261"/>
                </a:solidFill>
              </a:rPr>
              <a:t>*The </a:t>
            </a:r>
            <a:r>
              <a:rPr lang="en-US" dirty="0">
                <a:solidFill>
                  <a:srgbClr val="040261"/>
                </a:solidFill>
              </a:rPr>
              <a:t>network of feature extraction consists of many pairs of convolutional or pooling layers. </a:t>
            </a:r>
          </a:p>
          <a:p>
            <a:r>
              <a:rPr lang="en-US" dirty="0" smtClean="0">
                <a:solidFill>
                  <a:srgbClr val="040261"/>
                </a:solidFill>
              </a:rPr>
              <a:t>*A </a:t>
            </a:r>
            <a:r>
              <a:rPr lang="en-US" dirty="0">
                <a:solidFill>
                  <a:srgbClr val="040261"/>
                </a:solidFill>
              </a:rPr>
              <a:t>fully connected layer that utilizes the output from the convolution process and predicts the class of the image based on the features extracted in previous stages.</a:t>
            </a:r>
          </a:p>
          <a:p>
            <a:r>
              <a:rPr lang="en-US" dirty="0" smtClean="0">
                <a:solidFill>
                  <a:srgbClr val="040261"/>
                </a:solidFill>
              </a:rPr>
              <a:t>*This </a:t>
            </a:r>
            <a:r>
              <a:rPr lang="en-US" dirty="0">
                <a:solidFill>
                  <a:srgbClr val="040261"/>
                </a:solidFill>
              </a:rPr>
              <a:t>CNN model of feature extraction aims to reduce the number of features present in a dataset. It creates new features which </a:t>
            </a:r>
            <a:r>
              <a:rPr lang="en-US" dirty="0" err="1">
                <a:solidFill>
                  <a:srgbClr val="040261"/>
                </a:solidFill>
              </a:rPr>
              <a:t>summarises</a:t>
            </a:r>
            <a:r>
              <a:rPr lang="en-US" dirty="0">
                <a:solidFill>
                  <a:srgbClr val="040261"/>
                </a:solidFill>
              </a:rPr>
              <a:t> the existing features contained in an original set of features. There are many CNN layers as shown in the CNN architecture diagram.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3454" y="3545193"/>
            <a:ext cx="5578323" cy="3025402"/>
          </a:xfrm>
          <a:prstGeom prst="rect">
            <a:avLst/>
          </a:prstGeom>
        </p:spPr>
      </p:pic>
    </p:spTree>
    <p:extLst>
      <p:ext uri="{BB962C8B-B14F-4D97-AF65-F5344CB8AC3E}">
        <p14:creationId xmlns:p14="http://schemas.microsoft.com/office/powerpoint/2010/main" val="52569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533" y="707073"/>
            <a:ext cx="6798733" cy="5786860"/>
          </a:xfrm>
          <a:prstGeom prst="rect">
            <a:avLst/>
          </a:prstGeom>
        </p:spPr>
      </p:pic>
    </p:spTree>
    <p:extLst>
      <p:ext uri="{BB962C8B-B14F-4D97-AF65-F5344CB8AC3E}">
        <p14:creationId xmlns:p14="http://schemas.microsoft.com/office/powerpoint/2010/main" val="2290717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069" y="622125"/>
            <a:ext cx="2070760" cy="523220"/>
          </a:xfrm>
          <a:prstGeom prst="rect">
            <a:avLst/>
          </a:prstGeom>
        </p:spPr>
        <p:txBody>
          <a:bodyPr wrap="none">
            <a:spAutoFit/>
          </a:bodyPr>
          <a:lstStyle/>
          <a:p>
            <a:r>
              <a:rPr lang="en-US" sz="2800" b="1" dirty="0">
                <a:solidFill>
                  <a:srgbClr val="08399C"/>
                </a:solidFill>
              </a:rPr>
              <a:t>Flowchart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774" y="622125"/>
            <a:ext cx="6157609" cy="6235875"/>
          </a:xfrm>
          <a:prstGeom prst="rect">
            <a:avLst/>
          </a:prstGeom>
        </p:spPr>
      </p:pic>
    </p:spTree>
    <p:extLst>
      <p:ext uri="{BB962C8B-B14F-4D97-AF65-F5344CB8AC3E}">
        <p14:creationId xmlns:p14="http://schemas.microsoft.com/office/powerpoint/2010/main" val="3299820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66627B9-128A-129F-B939-969EE8ADAD8D}"/>
              </a:ext>
            </a:extLst>
          </p:cNvPr>
          <p:cNvPicPr>
            <a:picLocks noChangeAspect="1"/>
          </p:cNvPicPr>
          <p:nvPr/>
        </p:nvPicPr>
        <p:blipFill>
          <a:blip r:embed="rId2"/>
          <a:stretch>
            <a:fillRect/>
          </a:stretch>
        </p:blipFill>
        <p:spPr>
          <a:xfrm>
            <a:off x="485443" y="2434921"/>
            <a:ext cx="10563503" cy="3986427"/>
          </a:xfrm>
          <a:prstGeom prst="rect">
            <a:avLst/>
          </a:prstGeom>
        </p:spPr>
      </p:pic>
      <p:sp>
        <p:nvSpPr>
          <p:cNvPr id="4" name="Title 3">
            <a:extLst>
              <a:ext uri="{FF2B5EF4-FFF2-40B4-BE49-F238E27FC236}">
                <a16:creationId xmlns="" xmlns:a16="http://schemas.microsoft.com/office/drawing/2014/main" id="{7FC6C430-1EBF-DE05-CCB6-4A7C97EA408E}"/>
              </a:ext>
            </a:extLst>
          </p:cNvPr>
          <p:cNvSpPr>
            <a:spLocks noGrp="1"/>
          </p:cNvSpPr>
          <p:nvPr>
            <p:ph type="title"/>
          </p:nvPr>
        </p:nvSpPr>
        <p:spPr/>
        <p:txBody>
          <a:bodyPr/>
          <a:lstStyle/>
          <a:p>
            <a:r>
              <a:rPr lang="en-GB" dirty="0"/>
              <a:t>Block diagram for face recognition</a:t>
            </a:r>
          </a:p>
        </p:txBody>
      </p:sp>
    </p:spTree>
    <p:extLst>
      <p:ext uri="{BB962C8B-B14F-4D97-AF65-F5344CB8AC3E}">
        <p14:creationId xmlns:p14="http://schemas.microsoft.com/office/powerpoint/2010/main" val="3851400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 xmlns:a16="http://schemas.microsoft.com/office/drawing/2014/main" id="{C58FFA71-D68F-F69F-BA0E-7DB4C9F12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688" y="3309937"/>
            <a:ext cx="10376553" cy="2649073"/>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 xmlns:a16="http://schemas.microsoft.com/office/drawing/2014/main" id="{046736F2-7641-8C3F-9A37-B85ED8C64940}"/>
              </a:ext>
            </a:extLst>
          </p:cNvPr>
          <p:cNvSpPr>
            <a:spLocks noGrp="1"/>
          </p:cNvSpPr>
          <p:nvPr>
            <p:ph type="subTitle" idx="1"/>
          </p:nvPr>
        </p:nvSpPr>
        <p:spPr>
          <a:xfrm>
            <a:off x="581191" y="1293368"/>
            <a:ext cx="10993546" cy="590321"/>
          </a:xfrm>
        </p:spPr>
        <p:txBody>
          <a:bodyPr>
            <a:normAutofit/>
          </a:bodyPr>
          <a:lstStyle/>
          <a:p>
            <a:r>
              <a:rPr lang="en-GB" sz="2400" b="1" dirty="0">
                <a:solidFill>
                  <a:srgbClr val="040261"/>
                </a:solidFill>
              </a:rPr>
              <a:t>Flow diagram</a:t>
            </a:r>
          </a:p>
        </p:txBody>
      </p:sp>
    </p:spTree>
    <p:extLst>
      <p:ext uri="{BB962C8B-B14F-4D97-AF65-F5344CB8AC3E}">
        <p14:creationId xmlns:p14="http://schemas.microsoft.com/office/powerpoint/2010/main" val="1475122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22E446-36D9-C8BF-7BD1-D8558B04CA32}"/>
              </a:ext>
            </a:extLst>
          </p:cNvPr>
          <p:cNvSpPr>
            <a:spLocks noGrp="1"/>
          </p:cNvSpPr>
          <p:nvPr>
            <p:ph type="title"/>
          </p:nvPr>
        </p:nvSpPr>
        <p:spPr>
          <a:xfrm>
            <a:off x="3444465" y="702156"/>
            <a:ext cx="6122798" cy="1013800"/>
          </a:xfrm>
        </p:spPr>
        <p:txBody>
          <a:bodyPr/>
          <a:lstStyle/>
          <a:p>
            <a:r>
              <a:rPr lang="en-GB" b="1" dirty="0">
                <a:ea typeface="+mj-lt"/>
                <a:cs typeface="+mj-lt"/>
              </a:rPr>
              <a:t>DEVELOPMENT PLATFORM</a:t>
            </a:r>
            <a:endParaRPr lang="en-US" b="1" dirty="0"/>
          </a:p>
        </p:txBody>
      </p:sp>
      <p:sp>
        <p:nvSpPr>
          <p:cNvPr id="3" name="Content Placeholder 2">
            <a:extLst>
              <a:ext uri="{FF2B5EF4-FFF2-40B4-BE49-F238E27FC236}">
                <a16:creationId xmlns="" xmlns:a16="http://schemas.microsoft.com/office/drawing/2014/main" id="{BCA7978B-3F6C-8AFC-8D50-3096E30EDE3E}"/>
              </a:ext>
            </a:extLst>
          </p:cNvPr>
          <p:cNvSpPr>
            <a:spLocks noGrp="1"/>
          </p:cNvSpPr>
          <p:nvPr>
            <p:ph idx="1"/>
          </p:nvPr>
        </p:nvSpPr>
        <p:spPr>
          <a:xfrm>
            <a:off x="350623" y="1714262"/>
            <a:ext cx="11214342" cy="4994485"/>
          </a:xfrm>
        </p:spPr>
        <p:txBody>
          <a:bodyPr>
            <a:normAutofit fontScale="85000" lnSpcReduction="20000"/>
          </a:bodyPr>
          <a:lstStyle/>
          <a:p>
            <a:pPr marL="305435" indent="-305435"/>
            <a:r>
              <a:rPr lang="en-GB" sz="2800" b="1" dirty="0">
                <a:solidFill>
                  <a:srgbClr val="08399C"/>
                </a:solidFill>
                <a:ea typeface="+mn-lt"/>
                <a:cs typeface="+mn-lt"/>
              </a:rPr>
              <a:t>Environment</a:t>
            </a:r>
          </a:p>
          <a:p>
            <a:pPr marL="305435" indent="-305435"/>
            <a:r>
              <a:rPr lang="en-GB" sz="2000" dirty="0">
                <a:solidFill>
                  <a:srgbClr val="040261"/>
                </a:solidFill>
                <a:ea typeface="+mn-lt"/>
                <a:cs typeface="+mn-lt"/>
              </a:rPr>
              <a:t>The platform we use is Spyder. the </a:t>
            </a:r>
            <a:r>
              <a:rPr lang="en-GB" sz="2000" dirty="0" err="1">
                <a:solidFill>
                  <a:srgbClr val="040261"/>
                </a:solidFill>
                <a:ea typeface="+mn-lt"/>
                <a:cs typeface="+mn-lt"/>
              </a:rPr>
              <a:t>Syder</a:t>
            </a:r>
            <a:r>
              <a:rPr lang="en-GB" sz="2000" dirty="0">
                <a:solidFill>
                  <a:srgbClr val="040261"/>
                </a:solidFill>
                <a:ea typeface="+mn-lt"/>
                <a:cs typeface="+mn-lt"/>
              </a:rPr>
              <a:t> is useful and reliable Python software that features advanced editing, tools for data inspection, interactive testing and debugging. Also, it embeds Python specific code quality . we use it because we can choose a specific part of code and run it if we want instead of running all the code at once</a:t>
            </a:r>
          </a:p>
          <a:p>
            <a:pPr marL="305435" indent="-305435"/>
            <a:r>
              <a:rPr lang="en-GB" sz="2800" b="1" dirty="0">
                <a:solidFill>
                  <a:srgbClr val="08399C"/>
                </a:solidFill>
                <a:ea typeface="+mn-lt"/>
                <a:cs typeface="+mn-lt"/>
              </a:rPr>
              <a:t>Used libraries</a:t>
            </a:r>
          </a:p>
          <a:p>
            <a:pPr marL="305435" indent="-305435"/>
            <a:r>
              <a:rPr lang="en-GB" sz="2800" dirty="0">
                <a:solidFill>
                  <a:srgbClr val="040261"/>
                </a:solidFill>
                <a:ea typeface="+mn-lt"/>
                <a:cs typeface="+mn-lt"/>
              </a:rPr>
              <a:t>cv2</a:t>
            </a:r>
            <a:endParaRPr lang="en-GB" sz="2800" b="1">
              <a:solidFill>
                <a:srgbClr val="040261"/>
              </a:solidFill>
            </a:endParaRPr>
          </a:p>
          <a:p>
            <a:pPr marL="305435" indent="-305435"/>
            <a:r>
              <a:rPr lang="en-GB" sz="2800" dirty="0">
                <a:solidFill>
                  <a:srgbClr val="040261"/>
                </a:solidFill>
                <a:ea typeface="+mn-lt"/>
                <a:cs typeface="+mn-lt"/>
              </a:rPr>
              <a:t> pandas</a:t>
            </a:r>
            <a:endParaRPr lang="en-GB">
              <a:solidFill>
                <a:srgbClr val="040261"/>
              </a:solidFill>
            </a:endParaRPr>
          </a:p>
          <a:p>
            <a:pPr marL="305435" indent="-305435"/>
            <a:r>
              <a:rPr lang="en-GB" sz="2800" dirty="0">
                <a:solidFill>
                  <a:srgbClr val="040261"/>
                </a:solidFill>
                <a:ea typeface="+mn-lt"/>
                <a:cs typeface="+mn-lt"/>
              </a:rPr>
              <a:t> matplotlib </a:t>
            </a:r>
            <a:endParaRPr lang="en-GB">
              <a:solidFill>
                <a:srgbClr val="040261"/>
              </a:solidFill>
              <a:ea typeface="+mn-lt"/>
              <a:cs typeface="+mn-lt"/>
            </a:endParaRPr>
          </a:p>
          <a:p>
            <a:pPr marL="305435" indent="-305435"/>
            <a:r>
              <a:rPr lang="en-GB" sz="2800" dirty="0">
                <a:solidFill>
                  <a:srgbClr val="040261"/>
                </a:solidFill>
                <a:ea typeface="+mn-lt"/>
                <a:cs typeface="+mn-lt"/>
              </a:rPr>
              <a:t>Seaborn</a:t>
            </a:r>
          </a:p>
          <a:p>
            <a:pPr marL="305435" indent="-305435"/>
            <a:r>
              <a:rPr lang="en-GB" sz="2800" dirty="0" err="1">
                <a:solidFill>
                  <a:srgbClr val="040261"/>
                </a:solidFill>
                <a:ea typeface="+mn-lt"/>
                <a:cs typeface="+mn-lt"/>
              </a:rPr>
              <a:t>Numpy</a:t>
            </a:r>
            <a:endParaRPr lang="en-GB" sz="2800" dirty="0">
              <a:solidFill>
                <a:srgbClr val="040261"/>
              </a:solidFill>
              <a:ea typeface="+mn-lt"/>
              <a:cs typeface="+mn-lt"/>
            </a:endParaRPr>
          </a:p>
          <a:p>
            <a:pPr marL="305435" indent="-305435"/>
            <a:r>
              <a:rPr lang="en-GB" sz="2800" dirty="0" err="1">
                <a:solidFill>
                  <a:srgbClr val="040261"/>
                </a:solidFill>
                <a:ea typeface="+mn-lt"/>
                <a:cs typeface="+mn-lt"/>
              </a:rPr>
              <a:t>Keras</a:t>
            </a:r>
            <a:endParaRPr lang="en-GB" sz="2800" dirty="0">
              <a:solidFill>
                <a:srgbClr val="040261"/>
              </a:solidFill>
              <a:ea typeface="+mn-lt"/>
              <a:cs typeface="+mn-lt"/>
            </a:endParaRPr>
          </a:p>
          <a:p>
            <a:pPr marL="305435" indent="-305435"/>
            <a:r>
              <a:rPr lang="en-GB" sz="2800" err="1">
                <a:solidFill>
                  <a:srgbClr val="040261"/>
                </a:solidFill>
                <a:ea typeface="+mn-lt"/>
                <a:cs typeface="+mn-lt"/>
              </a:rPr>
              <a:t>tensorflow</a:t>
            </a:r>
            <a:endParaRPr lang="en-GB" sz="2800">
              <a:solidFill>
                <a:srgbClr val="040261"/>
              </a:solidFill>
              <a:ea typeface="+mn-lt"/>
              <a:cs typeface="+mn-lt"/>
            </a:endParaRPr>
          </a:p>
        </p:txBody>
      </p:sp>
      <p:pic>
        <p:nvPicPr>
          <p:cNvPr id="5" name="Picture 5" descr="Icon&#10;&#10;Description automatically generated">
            <a:extLst>
              <a:ext uri="{FF2B5EF4-FFF2-40B4-BE49-F238E27FC236}">
                <a16:creationId xmlns="" xmlns:a16="http://schemas.microsoft.com/office/drawing/2014/main" id="{0746D304-D3DA-130E-0B0F-E25DB15FDD9D}"/>
              </a:ext>
            </a:extLst>
          </p:cNvPr>
          <p:cNvPicPr>
            <a:picLocks noChangeAspect="1"/>
          </p:cNvPicPr>
          <p:nvPr/>
        </p:nvPicPr>
        <p:blipFill>
          <a:blip r:embed="rId2"/>
          <a:stretch>
            <a:fillRect/>
          </a:stretch>
        </p:blipFill>
        <p:spPr>
          <a:xfrm>
            <a:off x="8254253" y="3426931"/>
            <a:ext cx="2743200" cy="2760785"/>
          </a:xfrm>
          <a:prstGeom prst="rect">
            <a:avLst/>
          </a:prstGeom>
        </p:spPr>
      </p:pic>
    </p:spTree>
    <p:extLst>
      <p:ext uri="{BB962C8B-B14F-4D97-AF65-F5344CB8AC3E}">
        <p14:creationId xmlns:p14="http://schemas.microsoft.com/office/powerpoint/2010/main" val="380055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28566D5-5408-4D98-90D2-FFFAE20FD67C}"/>
              </a:ext>
            </a:extLst>
          </p:cNvPr>
          <p:cNvSpPr txBox="1"/>
          <p:nvPr/>
        </p:nvSpPr>
        <p:spPr>
          <a:xfrm>
            <a:off x="226089" y="277726"/>
            <a:ext cx="1206649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dirty="0">
              <a:solidFill>
                <a:srgbClr val="08399C"/>
              </a:solidFill>
              <a:latin typeface="AmazonEmber"/>
              <a:cs typeface="Segoe UI"/>
            </a:endParaRPr>
          </a:p>
          <a:p>
            <a:r>
              <a:rPr lang="en-US" i="1" dirty="0">
                <a:solidFill>
                  <a:srgbClr val="040261"/>
                </a:solidFill>
                <a:latin typeface="Bahnschrift SemiBold"/>
                <a:cs typeface="Segoe UI"/>
              </a:rPr>
              <a:t>4.4. Flow chart…………………………………………………………………………………………………..............................................................................</a:t>
            </a:r>
            <a:r>
              <a:rPr lang="en-US" i="1" dirty="0" smtClean="0">
                <a:solidFill>
                  <a:srgbClr val="040261"/>
                </a:solidFill>
                <a:latin typeface="Bahnschrift SemiBold"/>
                <a:cs typeface="Segoe UI"/>
              </a:rPr>
              <a:t>36</a:t>
            </a:r>
            <a:endParaRPr lang="en-US" dirty="0">
              <a:latin typeface="Bahnschrift SemiBold"/>
              <a:ea typeface="+mn-lt"/>
              <a:cs typeface="Segoe UI"/>
            </a:endParaRPr>
          </a:p>
          <a:p>
            <a:r>
              <a:rPr lang="en-US" i="1" dirty="0">
                <a:solidFill>
                  <a:srgbClr val="040261"/>
                </a:solidFill>
                <a:latin typeface="Bahnschrift SemiBold"/>
                <a:cs typeface="Segoe UI"/>
              </a:rPr>
              <a:t>4.5. block diagram</a:t>
            </a:r>
            <a:r>
              <a:rPr lang="en-GB" dirty="0">
                <a:solidFill>
                  <a:srgbClr val="040261"/>
                </a:solidFill>
                <a:latin typeface="Bahnschrift SemiBold"/>
                <a:cs typeface="Segoe UI"/>
              </a:rPr>
              <a:t>……………………………………………………………………………………………………………………………………………………………………………</a:t>
            </a:r>
            <a:r>
              <a:rPr lang="en-GB" dirty="0" smtClean="0">
                <a:solidFill>
                  <a:srgbClr val="040261"/>
                </a:solidFill>
                <a:latin typeface="Bahnschrift SemiBold"/>
                <a:cs typeface="Segoe UI"/>
              </a:rPr>
              <a:t>37</a:t>
            </a:r>
            <a:endParaRPr lang="en-GB" dirty="0">
              <a:latin typeface="Bahnschrift SemiBold"/>
              <a:cs typeface="Segoe UI"/>
            </a:endParaRPr>
          </a:p>
          <a:p>
            <a:r>
              <a:rPr lang="en-US" i="1" dirty="0">
                <a:solidFill>
                  <a:srgbClr val="040261"/>
                </a:solidFill>
                <a:latin typeface="Bahnschrift SemiBold"/>
                <a:cs typeface="Segoe UI"/>
              </a:rPr>
              <a:t>4.6. flow diagram</a:t>
            </a:r>
            <a:r>
              <a:rPr lang="en-GB" dirty="0">
                <a:solidFill>
                  <a:srgbClr val="040261"/>
                </a:solidFill>
                <a:latin typeface="Bahnschrift SemiBold"/>
                <a:cs typeface="Segoe UI"/>
              </a:rPr>
              <a:t>…………………………………………………………………………………………………………………………………………………………………………...…</a:t>
            </a:r>
            <a:r>
              <a:rPr lang="en-GB" dirty="0" smtClean="0">
                <a:solidFill>
                  <a:srgbClr val="040261"/>
                </a:solidFill>
                <a:latin typeface="Bahnschrift SemiBold"/>
                <a:cs typeface="Segoe UI"/>
              </a:rPr>
              <a:t>38</a:t>
            </a:r>
            <a:endParaRPr lang="en-GB" sz="2400" dirty="0">
              <a:latin typeface="Bahnschrift SemiBold"/>
              <a:ea typeface="+mn-lt"/>
              <a:cs typeface="Segoe UI"/>
            </a:endParaRPr>
          </a:p>
          <a:p>
            <a:r>
              <a:rPr lang="en-US" i="1" dirty="0">
                <a:solidFill>
                  <a:srgbClr val="040261"/>
                </a:solidFill>
                <a:latin typeface="Bahnschrift SemiBold"/>
                <a:cs typeface="Segoe UI"/>
              </a:rPr>
              <a:t>4.7.</a:t>
            </a:r>
            <a:r>
              <a:rPr lang="en-GB" cap="all" dirty="0">
                <a:solidFill>
                  <a:srgbClr val="040261"/>
                </a:solidFill>
                <a:latin typeface="Gill Sans MT"/>
                <a:cs typeface="Segoe UI"/>
              </a:rPr>
              <a:t>DEVELOPMENT PLATFORM.</a:t>
            </a:r>
            <a:r>
              <a:rPr lang="en-GB" b="1" cap="all" dirty="0">
                <a:solidFill>
                  <a:srgbClr val="000000"/>
                </a:solidFill>
                <a:latin typeface="Gill Sans MT"/>
                <a:cs typeface="Segoe UI"/>
              </a:rPr>
              <a:t>.............................</a:t>
            </a:r>
            <a:r>
              <a:rPr lang="en-US" i="1" dirty="0">
                <a:solidFill>
                  <a:srgbClr val="040261"/>
                </a:solidFill>
                <a:latin typeface="Bahnschrift SemiBold"/>
                <a:cs typeface="Segoe UI"/>
              </a:rPr>
              <a:t>………………………………………………………………………………………………….........……</a:t>
            </a:r>
            <a:r>
              <a:rPr lang="en-US" i="1" dirty="0" smtClean="0">
                <a:solidFill>
                  <a:srgbClr val="040261"/>
                </a:solidFill>
                <a:latin typeface="Bahnschrift SemiBold"/>
                <a:cs typeface="Segoe UI"/>
              </a:rPr>
              <a:t>3</a:t>
            </a:r>
            <a:r>
              <a:rPr lang="en-US" dirty="0" smtClean="0">
                <a:latin typeface="Bahnschrift SemiBold"/>
                <a:cs typeface="Segoe UI"/>
              </a:rPr>
              <a:t>9</a:t>
            </a:r>
            <a:endParaRPr lang="en-GB" dirty="0">
              <a:ea typeface="+mn-lt"/>
              <a:cs typeface="+mn-lt"/>
            </a:endParaRPr>
          </a:p>
          <a:p>
            <a:r>
              <a:rPr lang="en-US" sz="2400" b="1" dirty="0">
                <a:solidFill>
                  <a:srgbClr val="08399C"/>
                </a:solidFill>
                <a:latin typeface="AmazonEmber"/>
                <a:cs typeface="Segoe UI"/>
              </a:rPr>
              <a:t>5.</a:t>
            </a:r>
            <a:r>
              <a:rPr lang="en-US" sz="2400" b="1" i="1" dirty="0">
                <a:solidFill>
                  <a:srgbClr val="08399C"/>
                </a:solidFill>
                <a:latin typeface="AmazonEmber"/>
                <a:cs typeface="Segoe UI"/>
              </a:rPr>
              <a:t> </a:t>
            </a:r>
            <a:r>
              <a:rPr lang="en-US" sz="2400" b="1" dirty="0">
                <a:solidFill>
                  <a:srgbClr val="08399C"/>
                </a:solidFill>
                <a:ea typeface="+mn-lt"/>
                <a:cs typeface="+mn-lt"/>
              </a:rPr>
              <a:t>Experiments &amp; Results</a:t>
            </a:r>
            <a:endParaRPr lang="en-US" sz="2400" b="1" dirty="0">
              <a:solidFill>
                <a:srgbClr val="08399C"/>
              </a:solidFill>
              <a:latin typeface="AmazonEmber"/>
              <a:cs typeface="Segoe UI"/>
            </a:endParaRPr>
          </a:p>
          <a:p>
            <a:r>
              <a:rPr lang="en-US" i="1" dirty="0">
                <a:solidFill>
                  <a:srgbClr val="040261"/>
                </a:solidFill>
                <a:latin typeface="Bahnschrift SemiBold"/>
                <a:cs typeface="Segoe UI"/>
              </a:rPr>
              <a:t>5.1. </a:t>
            </a:r>
            <a:r>
              <a:rPr lang="en-US" b="1" dirty="0">
                <a:solidFill>
                  <a:srgbClr val="040261"/>
                </a:solidFill>
                <a:ea typeface="+mn-lt"/>
                <a:cs typeface="+mn-lt"/>
              </a:rPr>
              <a:t>Plots </a:t>
            </a:r>
            <a:r>
              <a:rPr lang="en-US" b="1" dirty="0">
                <a:solidFill>
                  <a:srgbClr val="040261"/>
                </a:solidFill>
                <a:latin typeface="Gill Sans MT"/>
                <a:cs typeface="Segoe UI"/>
              </a:rPr>
              <a:t>of the evolution or training</a:t>
            </a:r>
            <a:r>
              <a:rPr lang="en-US" i="1" dirty="0" smtClean="0">
                <a:solidFill>
                  <a:srgbClr val="040261"/>
                </a:solidFill>
                <a:latin typeface="Bahnschrift SemiBold"/>
                <a:cs typeface="Segoe UI"/>
              </a:rPr>
              <a:t>…………………………………………………………………………………………………………………………………………</a:t>
            </a:r>
            <a:r>
              <a:rPr lang="en-US" i="1" dirty="0" smtClean="0">
                <a:solidFill>
                  <a:srgbClr val="040261"/>
                </a:solidFill>
                <a:latin typeface="Bahnschrift SemiBold"/>
                <a:cs typeface="Segoe UI"/>
              </a:rPr>
              <a:t>40</a:t>
            </a:r>
            <a:endParaRPr lang="en-US" dirty="0">
              <a:solidFill>
                <a:srgbClr val="040261"/>
              </a:solidFill>
              <a:latin typeface="Bahnschrift SemiBold"/>
              <a:cs typeface="Segoe UI"/>
            </a:endParaRPr>
          </a:p>
          <a:p>
            <a:r>
              <a:rPr lang="en-US" i="1" dirty="0">
                <a:solidFill>
                  <a:srgbClr val="040261"/>
                </a:solidFill>
                <a:latin typeface="Bahnschrift SemiBold"/>
                <a:cs typeface="Segoe UI"/>
              </a:rPr>
              <a:t>5.2. </a:t>
            </a:r>
            <a:r>
              <a:rPr lang="en-US" b="1" dirty="0">
                <a:solidFill>
                  <a:srgbClr val="040261"/>
                </a:solidFill>
                <a:ea typeface="+mn-lt"/>
                <a:cs typeface="+mn-lt"/>
              </a:rPr>
              <a:t>samples of the output</a:t>
            </a:r>
            <a:r>
              <a:rPr lang="en-US" i="1" dirty="0" smtClean="0">
                <a:solidFill>
                  <a:srgbClr val="040261"/>
                </a:solidFill>
                <a:latin typeface="Bahnschrift SemiBold"/>
                <a:cs typeface="Segoe UI"/>
              </a:rPr>
              <a:t>……………………………………………………………………………………………………………………………………..........……………….</a:t>
            </a:r>
            <a:r>
              <a:rPr lang="en-US" i="1" dirty="0" smtClean="0">
                <a:solidFill>
                  <a:srgbClr val="040261"/>
                </a:solidFill>
                <a:latin typeface="Bahnschrift SemiBold"/>
                <a:cs typeface="Segoe UI"/>
              </a:rPr>
              <a:t>41</a:t>
            </a:r>
            <a:endParaRPr lang="en-US" dirty="0">
              <a:solidFill>
                <a:srgbClr val="040261"/>
              </a:solidFill>
              <a:latin typeface="Bahnschrift SemiBold"/>
              <a:ea typeface="+mn-lt"/>
              <a:cs typeface="Segoe UI"/>
            </a:endParaRPr>
          </a:p>
          <a:p>
            <a:r>
              <a:rPr lang="en-US" i="1" dirty="0">
                <a:solidFill>
                  <a:srgbClr val="040261"/>
                </a:solidFill>
                <a:latin typeface="Bahnschrift SemiBold"/>
                <a:cs typeface="Segoe UI"/>
              </a:rPr>
              <a:t>5.3. </a:t>
            </a:r>
            <a:r>
              <a:rPr lang="en-US" b="1" dirty="0">
                <a:solidFill>
                  <a:srgbClr val="040261"/>
                </a:solidFill>
                <a:ea typeface="+mn-lt"/>
                <a:cs typeface="+mn-lt"/>
              </a:rPr>
              <a:t>The results and </a:t>
            </a:r>
            <a:r>
              <a:rPr lang="en-US" b="1" dirty="0">
                <a:solidFill>
                  <a:srgbClr val="040261"/>
                </a:solidFill>
                <a:latin typeface="Gill Sans MT"/>
                <a:cs typeface="Segoe UI"/>
              </a:rPr>
              <a:t>insights </a:t>
            </a:r>
            <a:r>
              <a:rPr lang="en-US" i="1" dirty="0" smtClean="0">
                <a:solidFill>
                  <a:srgbClr val="040261"/>
                </a:solidFill>
                <a:latin typeface="Bahnschrift SemiBold"/>
                <a:cs typeface="Segoe UI"/>
              </a:rPr>
              <a:t>……………………………………….…………………………………………………………………………………………………………………</a:t>
            </a:r>
            <a:r>
              <a:rPr lang="en-US" i="1" dirty="0" smtClean="0">
                <a:solidFill>
                  <a:srgbClr val="040261"/>
                </a:solidFill>
                <a:latin typeface="Bahnschrift SemiBold"/>
                <a:cs typeface="Segoe UI"/>
              </a:rPr>
              <a:t>43</a:t>
            </a:r>
            <a:endParaRPr lang="en-US" dirty="0">
              <a:solidFill>
                <a:srgbClr val="040261"/>
              </a:solidFill>
              <a:latin typeface="Bahnschrift SemiBold"/>
              <a:cs typeface="Segoe UI"/>
            </a:endParaRPr>
          </a:p>
          <a:p>
            <a:r>
              <a:rPr lang="en-US" i="1" dirty="0">
                <a:solidFill>
                  <a:srgbClr val="040261"/>
                </a:solidFill>
                <a:latin typeface="Bahnschrift SemiBold"/>
                <a:cs typeface="Segoe UI"/>
              </a:rPr>
              <a:t>5.4. </a:t>
            </a:r>
            <a:r>
              <a:rPr lang="en-US" b="1" dirty="0">
                <a:solidFill>
                  <a:srgbClr val="040261"/>
                </a:solidFill>
                <a:ea typeface="+mn-lt"/>
                <a:cs typeface="+mn-lt"/>
              </a:rPr>
              <a:t>Why did the algorithm [ANN] behave in such a way</a:t>
            </a:r>
            <a:r>
              <a:rPr lang="en-US" b="1" dirty="0">
                <a:solidFill>
                  <a:srgbClr val="040261"/>
                </a:solidFill>
                <a:latin typeface="Gill Sans MT"/>
                <a:ea typeface="+mn-lt"/>
                <a:cs typeface="Segoe UI"/>
              </a:rPr>
              <a:t>?</a:t>
            </a:r>
            <a:r>
              <a:rPr lang="en-US" i="1" dirty="0">
                <a:solidFill>
                  <a:srgbClr val="040261"/>
                </a:solidFill>
                <a:latin typeface="Bahnschrift SemiBold"/>
                <a:ea typeface="+mn-lt"/>
                <a:cs typeface="Segoe UI"/>
              </a:rPr>
              <a:t>……………………………………………………………………………………….......</a:t>
            </a:r>
            <a:r>
              <a:rPr lang="en-US" i="1" dirty="0" smtClean="0">
                <a:solidFill>
                  <a:srgbClr val="040261"/>
                </a:solidFill>
                <a:latin typeface="Bahnschrift SemiBold"/>
                <a:ea typeface="+mn-lt"/>
                <a:cs typeface="Segoe UI"/>
              </a:rPr>
              <a:t>44</a:t>
            </a:r>
            <a:endParaRPr lang="en-US" i="1" dirty="0">
              <a:solidFill>
                <a:srgbClr val="040261"/>
              </a:solidFill>
              <a:latin typeface="Bahnschrift SemiBold"/>
              <a:cs typeface="Segoe UI"/>
            </a:endParaRPr>
          </a:p>
          <a:p>
            <a:r>
              <a:rPr lang="en-US" i="1" dirty="0">
                <a:solidFill>
                  <a:srgbClr val="040261"/>
                </a:solidFill>
                <a:latin typeface="Bahnschrift SemiBold"/>
                <a:cs typeface="Segoe UI"/>
              </a:rPr>
              <a:t>5.5. </a:t>
            </a:r>
            <a:r>
              <a:rPr lang="en-US" b="1" dirty="0">
                <a:solidFill>
                  <a:srgbClr val="040261"/>
                </a:solidFill>
                <a:ea typeface="+mn-lt"/>
                <a:cs typeface="+mn-lt"/>
              </a:rPr>
              <a:t>Why did the algorithm [CNN] behave in such a way</a:t>
            </a:r>
            <a:r>
              <a:rPr lang="en-US" b="1" dirty="0" smtClean="0">
                <a:solidFill>
                  <a:srgbClr val="040261"/>
                </a:solidFill>
                <a:ea typeface="+mn-lt"/>
                <a:cs typeface="+mn-lt"/>
              </a:rPr>
              <a:t>?</a:t>
            </a:r>
            <a:r>
              <a:rPr lang="en-US" i="1" dirty="0" smtClean="0">
                <a:solidFill>
                  <a:srgbClr val="040261"/>
                </a:solidFill>
                <a:latin typeface="Bahnschrift SemiBold"/>
                <a:ea typeface="+mn-lt"/>
                <a:cs typeface="Segoe UI"/>
              </a:rPr>
              <a:t>………………….........................................................................</a:t>
            </a:r>
            <a:r>
              <a:rPr lang="en-US" i="1" dirty="0" smtClean="0">
                <a:solidFill>
                  <a:srgbClr val="040261"/>
                </a:solidFill>
                <a:latin typeface="Bahnschrift SemiBold"/>
                <a:cs typeface="Segoe UI"/>
              </a:rPr>
              <a:t>46</a:t>
            </a:r>
            <a:endParaRPr lang="en-US" dirty="0">
              <a:solidFill>
                <a:srgbClr val="040261"/>
              </a:solidFill>
              <a:latin typeface="Bahnschrift SemiBold"/>
              <a:cs typeface="Segoe UI"/>
            </a:endParaRPr>
          </a:p>
          <a:p>
            <a:r>
              <a:rPr lang="en-US" i="1" dirty="0">
                <a:solidFill>
                  <a:srgbClr val="040261"/>
                </a:solidFill>
                <a:latin typeface="Bahnschrift SemiBold"/>
                <a:cs typeface="Segoe UI"/>
              </a:rPr>
              <a:t>5.6. </a:t>
            </a:r>
            <a:r>
              <a:rPr lang="en-US" b="1" dirty="0">
                <a:solidFill>
                  <a:srgbClr val="040261"/>
                </a:solidFill>
                <a:ea typeface="+mn-lt"/>
                <a:cs typeface="+mn-lt"/>
              </a:rPr>
              <a:t>Pros &amp; cons of facial recognition</a:t>
            </a:r>
            <a:r>
              <a:rPr lang="en-GB" dirty="0" smtClean="0">
                <a:solidFill>
                  <a:srgbClr val="040261"/>
                </a:solidFill>
                <a:latin typeface="Bahnschrift SemiBold"/>
                <a:cs typeface="Segoe UI"/>
              </a:rPr>
              <a:t>………………………........…………………………………………………………………………………………………………</a:t>
            </a:r>
            <a:r>
              <a:rPr lang="en-GB" dirty="0" smtClean="0">
                <a:solidFill>
                  <a:srgbClr val="040261"/>
                </a:solidFill>
                <a:latin typeface="Bahnschrift SemiBold"/>
                <a:cs typeface="Segoe UI"/>
              </a:rPr>
              <a:t>48</a:t>
            </a:r>
            <a:endParaRPr lang="en-GB" dirty="0">
              <a:solidFill>
                <a:srgbClr val="040261"/>
              </a:solidFill>
              <a:latin typeface="Bahnschrift SemiBold"/>
              <a:cs typeface="Segoe UI"/>
            </a:endParaRPr>
          </a:p>
          <a:p>
            <a:r>
              <a:rPr lang="en-US" i="1" dirty="0">
                <a:solidFill>
                  <a:srgbClr val="040261"/>
                </a:solidFill>
                <a:latin typeface="Bahnschrift SemiBold"/>
                <a:cs typeface="Segoe UI"/>
              </a:rPr>
              <a:t>5.7. </a:t>
            </a:r>
            <a:r>
              <a:rPr lang="en-US" b="1" dirty="0">
                <a:solidFill>
                  <a:srgbClr val="040261"/>
                </a:solidFill>
                <a:ea typeface="+mn-lt"/>
                <a:cs typeface="+mn-lt"/>
              </a:rPr>
              <a:t>Future Work</a:t>
            </a:r>
            <a:r>
              <a:rPr lang="en-US" b="1" dirty="0">
                <a:solidFill>
                  <a:srgbClr val="040261"/>
                </a:solidFill>
                <a:latin typeface="Gill Sans MT"/>
                <a:cs typeface="Segoe UI"/>
              </a:rPr>
              <a:t>..................................</a:t>
            </a:r>
            <a:r>
              <a:rPr lang="en-GB" dirty="0" smtClean="0">
                <a:solidFill>
                  <a:srgbClr val="040261"/>
                </a:solidFill>
                <a:latin typeface="Bahnschrift SemiBold"/>
                <a:cs typeface="Segoe UI"/>
              </a:rPr>
              <a:t>………………………........…………………………………………………………………………………………………………</a:t>
            </a:r>
            <a:r>
              <a:rPr lang="en-GB" dirty="0" smtClean="0">
                <a:solidFill>
                  <a:srgbClr val="040261"/>
                </a:solidFill>
                <a:latin typeface="Bahnschrift SemiBold"/>
                <a:cs typeface="Segoe UI"/>
              </a:rPr>
              <a:t>50</a:t>
            </a:r>
            <a:endParaRPr lang="en-GB" dirty="0">
              <a:solidFill>
                <a:srgbClr val="040261"/>
              </a:solidFill>
              <a:ea typeface="+mn-lt"/>
              <a:cs typeface="+mn-lt"/>
            </a:endParaRPr>
          </a:p>
          <a:p>
            <a:endParaRPr lang="en-GB" dirty="0">
              <a:solidFill>
                <a:srgbClr val="040261"/>
              </a:solidFill>
              <a:latin typeface="Bahnschrift SemiBold"/>
              <a:cs typeface="Segoe UI"/>
            </a:endParaRPr>
          </a:p>
        </p:txBody>
      </p:sp>
    </p:spTree>
    <p:extLst>
      <p:ext uri="{BB962C8B-B14F-4D97-AF65-F5344CB8AC3E}">
        <p14:creationId xmlns:p14="http://schemas.microsoft.com/office/powerpoint/2010/main" val="2378143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50741FE-18EA-C0F2-DF99-10B50AE8AE37}"/>
              </a:ext>
            </a:extLst>
          </p:cNvPr>
          <p:cNvSpPr txBox="1"/>
          <p:nvPr/>
        </p:nvSpPr>
        <p:spPr>
          <a:xfrm>
            <a:off x="2761672" y="-90055"/>
            <a:ext cx="782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08399C"/>
                </a:solidFill>
              </a:rPr>
              <a:t>Plots </a:t>
            </a:r>
            <a:r>
              <a:rPr lang="en-US" sz="3600" b="1" dirty="0">
                <a:solidFill>
                  <a:srgbClr val="08399C"/>
                </a:solidFill>
                <a:ea typeface="+mn-lt"/>
                <a:cs typeface="+mn-lt"/>
              </a:rPr>
              <a:t>of the evolution or training</a:t>
            </a:r>
            <a:r>
              <a:rPr lang="en-US" sz="3600" b="1" dirty="0">
                <a:solidFill>
                  <a:srgbClr val="08399C"/>
                </a:solidFill>
              </a:rPr>
              <a:t> </a:t>
            </a:r>
          </a:p>
        </p:txBody>
      </p:sp>
      <p:pic>
        <p:nvPicPr>
          <p:cNvPr id="3" name="Picture 3" descr="Chart, line chart&#10;&#10;Description automatically generated">
            <a:extLst>
              <a:ext uri="{FF2B5EF4-FFF2-40B4-BE49-F238E27FC236}">
                <a16:creationId xmlns="" xmlns:a16="http://schemas.microsoft.com/office/drawing/2014/main" id="{634CFAFB-0101-7490-CD93-B5AB0A68C535}"/>
              </a:ext>
            </a:extLst>
          </p:cNvPr>
          <p:cNvPicPr>
            <a:picLocks noChangeAspect="1"/>
          </p:cNvPicPr>
          <p:nvPr/>
        </p:nvPicPr>
        <p:blipFill>
          <a:blip r:embed="rId2"/>
          <a:stretch>
            <a:fillRect/>
          </a:stretch>
        </p:blipFill>
        <p:spPr>
          <a:xfrm>
            <a:off x="7402946" y="3661800"/>
            <a:ext cx="4394200" cy="3240489"/>
          </a:xfrm>
          <a:prstGeom prst="rect">
            <a:avLst/>
          </a:prstGeom>
        </p:spPr>
      </p:pic>
      <p:pic>
        <p:nvPicPr>
          <p:cNvPr id="4" name="Picture 4" descr="Chart&#10;&#10;Description automatically generated">
            <a:extLst>
              <a:ext uri="{FF2B5EF4-FFF2-40B4-BE49-F238E27FC236}">
                <a16:creationId xmlns="" xmlns:a16="http://schemas.microsoft.com/office/drawing/2014/main" id="{BC2CF156-46E4-956D-6B39-4D6AD5621CB9}"/>
              </a:ext>
            </a:extLst>
          </p:cNvPr>
          <p:cNvPicPr>
            <a:picLocks noChangeAspect="1"/>
          </p:cNvPicPr>
          <p:nvPr/>
        </p:nvPicPr>
        <p:blipFill>
          <a:blip r:embed="rId3"/>
          <a:stretch>
            <a:fillRect/>
          </a:stretch>
        </p:blipFill>
        <p:spPr>
          <a:xfrm>
            <a:off x="7322128" y="559254"/>
            <a:ext cx="4394200" cy="3130219"/>
          </a:xfrm>
          <a:prstGeom prst="rect">
            <a:avLst/>
          </a:prstGeom>
        </p:spPr>
      </p:pic>
      <p:pic>
        <p:nvPicPr>
          <p:cNvPr id="5" name="Picture 5" descr="Chart, histogram&#10;&#10;Description automatically generated">
            <a:extLst>
              <a:ext uri="{FF2B5EF4-FFF2-40B4-BE49-F238E27FC236}">
                <a16:creationId xmlns="" xmlns:a16="http://schemas.microsoft.com/office/drawing/2014/main" id="{61436477-CA33-F8D2-BD31-AE74A6C69BDA}"/>
              </a:ext>
            </a:extLst>
          </p:cNvPr>
          <p:cNvPicPr>
            <a:picLocks noChangeAspect="1"/>
          </p:cNvPicPr>
          <p:nvPr/>
        </p:nvPicPr>
        <p:blipFill>
          <a:blip r:embed="rId4"/>
          <a:stretch>
            <a:fillRect/>
          </a:stretch>
        </p:blipFill>
        <p:spPr>
          <a:xfrm>
            <a:off x="348674" y="3613949"/>
            <a:ext cx="4486563" cy="3128377"/>
          </a:xfrm>
          <a:prstGeom prst="rect">
            <a:avLst/>
          </a:prstGeom>
        </p:spPr>
      </p:pic>
      <p:pic>
        <p:nvPicPr>
          <p:cNvPr id="6" name="Picture 6" descr="Chart&#10;&#10;Description automatically generated">
            <a:extLst>
              <a:ext uri="{FF2B5EF4-FFF2-40B4-BE49-F238E27FC236}">
                <a16:creationId xmlns="" xmlns:a16="http://schemas.microsoft.com/office/drawing/2014/main" id="{9E01B5C6-7589-9BD9-A7CE-4FE47E379D84}"/>
              </a:ext>
            </a:extLst>
          </p:cNvPr>
          <p:cNvPicPr>
            <a:picLocks noChangeAspect="1"/>
          </p:cNvPicPr>
          <p:nvPr/>
        </p:nvPicPr>
        <p:blipFill>
          <a:blip r:embed="rId5"/>
          <a:stretch>
            <a:fillRect/>
          </a:stretch>
        </p:blipFill>
        <p:spPr>
          <a:xfrm>
            <a:off x="394854" y="559416"/>
            <a:ext cx="4440381" cy="3049077"/>
          </a:xfrm>
          <a:prstGeom prst="rect">
            <a:avLst/>
          </a:prstGeom>
        </p:spPr>
      </p:pic>
    </p:spTree>
    <p:extLst>
      <p:ext uri="{BB962C8B-B14F-4D97-AF65-F5344CB8AC3E}">
        <p14:creationId xmlns:p14="http://schemas.microsoft.com/office/powerpoint/2010/main" val="2844113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1E79E8-0CF1-67EC-E652-0B938D9D30E9}"/>
              </a:ext>
            </a:extLst>
          </p:cNvPr>
          <p:cNvSpPr txBox="1"/>
          <p:nvPr/>
        </p:nvSpPr>
        <p:spPr>
          <a:xfrm>
            <a:off x="3650673" y="-43872"/>
            <a:ext cx="382847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8399C"/>
                </a:solidFill>
              </a:rPr>
              <a:t>samples of the output</a:t>
            </a:r>
          </a:p>
        </p:txBody>
      </p:sp>
      <p:pic>
        <p:nvPicPr>
          <p:cNvPr id="3" name="Picture 3" descr="A picture containing text, person, close&#10;&#10;Description automatically generated">
            <a:extLst>
              <a:ext uri="{FF2B5EF4-FFF2-40B4-BE49-F238E27FC236}">
                <a16:creationId xmlns="" xmlns:a16="http://schemas.microsoft.com/office/drawing/2014/main" id="{8674373E-BC42-A5BA-E711-7B06AAB703B3}"/>
              </a:ext>
            </a:extLst>
          </p:cNvPr>
          <p:cNvPicPr>
            <a:picLocks noChangeAspect="1"/>
          </p:cNvPicPr>
          <p:nvPr/>
        </p:nvPicPr>
        <p:blipFill>
          <a:blip r:embed="rId2"/>
          <a:stretch>
            <a:fillRect/>
          </a:stretch>
        </p:blipFill>
        <p:spPr>
          <a:xfrm>
            <a:off x="5116945" y="1379059"/>
            <a:ext cx="5029200" cy="5312155"/>
          </a:xfrm>
          <a:prstGeom prst="rect">
            <a:avLst/>
          </a:prstGeom>
        </p:spPr>
      </p:pic>
      <p:pic>
        <p:nvPicPr>
          <p:cNvPr id="4" name="Picture 4" descr="Graphical user interface, application&#10;&#10;Description automatically generated">
            <a:extLst>
              <a:ext uri="{FF2B5EF4-FFF2-40B4-BE49-F238E27FC236}">
                <a16:creationId xmlns="" xmlns:a16="http://schemas.microsoft.com/office/drawing/2014/main" id="{0C772115-A46F-2EAC-1C32-1D2CFE0092AA}"/>
              </a:ext>
            </a:extLst>
          </p:cNvPr>
          <p:cNvPicPr>
            <a:picLocks noChangeAspect="1"/>
          </p:cNvPicPr>
          <p:nvPr/>
        </p:nvPicPr>
        <p:blipFill>
          <a:blip r:embed="rId3"/>
          <a:stretch>
            <a:fillRect/>
          </a:stretch>
        </p:blipFill>
        <p:spPr>
          <a:xfrm>
            <a:off x="660401" y="1532116"/>
            <a:ext cx="3689926" cy="5017587"/>
          </a:xfrm>
          <a:prstGeom prst="rect">
            <a:avLst/>
          </a:prstGeom>
        </p:spPr>
      </p:pic>
      <p:sp>
        <p:nvSpPr>
          <p:cNvPr id="5" name="TextBox 4">
            <a:extLst>
              <a:ext uri="{FF2B5EF4-FFF2-40B4-BE49-F238E27FC236}">
                <a16:creationId xmlns="" xmlns:a16="http://schemas.microsoft.com/office/drawing/2014/main" id="{47FE078D-2275-0711-8CEE-34CC255D32BF}"/>
              </a:ext>
            </a:extLst>
          </p:cNvPr>
          <p:cNvSpPr txBox="1"/>
          <p:nvPr/>
        </p:nvSpPr>
        <p:spPr>
          <a:xfrm>
            <a:off x="521855" y="822037"/>
            <a:ext cx="459047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08399C"/>
                </a:solidFill>
              </a:rPr>
              <a:t>The  System With GUI :</a:t>
            </a:r>
          </a:p>
        </p:txBody>
      </p:sp>
    </p:spTree>
    <p:extLst>
      <p:ext uri="{BB962C8B-B14F-4D97-AF65-F5344CB8AC3E}">
        <p14:creationId xmlns:p14="http://schemas.microsoft.com/office/powerpoint/2010/main" val="744126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person, person, hair, posing&#10;&#10;Description automatically generated">
            <a:extLst>
              <a:ext uri="{FF2B5EF4-FFF2-40B4-BE49-F238E27FC236}">
                <a16:creationId xmlns="" xmlns:a16="http://schemas.microsoft.com/office/drawing/2014/main" id="{F02E4951-FC37-8E53-FF16-DCFCE17E94AD}"/>
              </a:ext>
            </a:extLst>
          </p:cNvPr>
          <p:cNvPicPr>
            <a:picLocks noChangeAspect="1"/>
          </p:cNvPicPr>
          <p:nvPr/>
        </p:nvPicPr>
        <p:blipFill>
          <a:blip r:embed="rId2"/>
          <a:stretch>
            <a:fillRect/>
          </a:stretch>
        </p:blipFill>
        <p:spPr>
          <a:xfrm>
            <a:off x="5654488" y="888335"/>
            <a:ext cx="5499846" cy="5843332"/>
          </a:xfrm>
          <a:prstGeom prst="rect">
            <a:avLst/>
          </a:prstGeom>
        </p:spPr>
      </p:pic>
      <p:pic>
        <p:nvPicPr>
          <p:cNvPr id="4" name="Picture 4" descr="Graphical user interface, application&#10;&#10;Description automatically generated">
            <a:extLst>
              <a:ext uri="{FF2B5EF4-FFF2-40B4-BE49-F238E27FC236}">
                <a16:creationId xmlns="" xmlns:a16="http://schemas.microsoft.com/office/drawing/2014/main" id="{77CD4C28-EA48-0FD9-F21B-F06CA7A02493}"/>
              </a:ext>
            </a:extLst>
          </p:cNvPr>
          <p:cNvPicPr>
            <a:picLocks noChangeAspect="1"/>
          </p:cNvPicPr>
          <p:nvPr/>
        </p:nvPicPr>
        <p:blipFill>
          <a:blip r:embed="rId3"/>
          <a:stretch>
            <a:fillRect/>
          </a:stretch>
        </p:blipFill>
        <p:spPr>
          <a:xfrm>
            <a:off x="197224" y="1029548"/>
            <a:ext cx="5062816" cy="5392814"/>
          </a:xfrm>
          <a:prstGeom prst="rect">
            <a:avLst/>
          </a:prstGeom>
        </p:spPr>
      </p:pic>
    </p:spTree>
    <p:extLst>
      <p:ext uri="{BB962C8B-B14F-4D97-AF65-F5344CB8AC3E}">
        <p14:creationId xmlns:p14="http://schemas.microsoft.com/office/powerpoint/2010/main" val="1437154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5DC0193-9DEC-6A40-31CA-0389F63A3425}"/>
              </a:ext>
            </a:extLst>
          </p:cNvPr>
          <p:cNvSpPr txBox="1"/>
          <p:nvPr/>
        </p:nvSpPr>
        <p:spPr>
          <a:xfrm>
            <a:off x="126010" y="635660"/>
            <a:ext cx="543329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8399C"/>
                </a:solidFill>
              </a:rPr>
              <a:t> The results and </a:t>
            </a:r>
            <a:r>
              <a:rPr lang="en-US" sz="2800" b="1" dirty="0">
                <a:solidFill>
                  <a:srgbClr val="08399C"/>
                </a:solidFill>
                <a:ea typeface="+mn-lt"/>
                <a:cs typeface="+mn-lt"/>
              </a:rPr>
              <a:t>insights :</a:t>
            </a:r>
            <a:endParaRPr lang="en-US" sz="2800" b="1" dirty="0">
              <a:solidFill>
                <a:srgbClr val="08399C"/>
              </a:solidFill>
            </a:endParaRPr>
          </a:p>
        </p:txBody>
      </p:sp>
      <p:sp>
        <p:nvSpPr>
          <p:cNvPr id="3" name="TextBox 2">
            <a:extLst>
              <a:ext uri="{FF2B5EF4-FFF2-40B4-BE49-F238E27FC236}">
                <a16:creationId xmlns="" xmlns:a16="http://schemas.microsoft.com/office/drawing/2014/main" id="{6A1FD191-494D-51B1-9B22-EA3489C62776}"/>
              </a:ext>
            </a:extLst>
          </p:cNvPr>
          <p:cNvSpPr txBox="1"/>
          <p:nvPr/>
        </p:nvSpPr>
        <p:spPr>
          <a:xfrm>
            <a:off x="201881" y="1250868"/>
            <a:ext cx="643444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40261"/>
                </a:solidFill>
              </a:rPr>
              <a:t>During the running, we found that some of the results are incorrect, or that one of the algorithms works correctly and the other is inaccurate</a:t>
            </a:r>
          </a:p>
        </p:txBody>
      </p:sp>
      <p:pic>
        <p:nvPicPr>
          <p:cNvPr id="5" name="Picture 5">
            <a:extLst>
              <a:ext uri="{FF2B5EF4-FFF2-40B4-BE49-F238E27FC236}">
                <a16:creationId xmlns="" xmlns:a16="http://schemas.microsoft.com/office/drawing/2014/main" id="{5C63F572-6B50-B39A-5627-3406B3051EB9}"/>
              </a:ext>
            </a:extLst>
          </p:cNvPr>
          <p:cNvPicPr>
            <a:picLocks noChangeAspect="1"/>
          </p:cNvPicPr>
          <p:nvPr/>
        </p:nvPicPr>
        <p:blipFill>
          <a:blip r:embed="rId2"/>
          <a:stretch>
            <a:fillRect/>
          </a:stretch>
        </p:blipFill>
        <p:spPr>
          <a:xfrm>
            <a:off x="7458635" y="680428"/>
            <a:ext cx="4614582" cy="5485939"/>
          </a:xfrm>
          <a:prstGeom prst="rect">
            <a:avLst/>
          </a:prstGeom>
        </p:spPr>
      </p:pic>
      <p:pic>
        <p:nvPicPr>
          <p:cNvPr id="7" name="Picture 3" descr="A picture containing text, person, close&#10;&#10;Description automatically generated">
            <a:extLst>
              <a:ext uri="{FF2B5EF4-FFF2-40B4-BE49-F238E27FC236}">
                <a16:creationId xmlns="" xmlns:a16="http://schemas.microsoft.com/office/drawing/2014/main" id="{D57EFB61-794D-0E59-AB3C-8C2935FC4709}"/>
              </a:ext>
            </a:extLst>
          </p:cNvPr>
          <p:cNvPicPr>
            <a:picLocks noChangeAspect="1"/>
          </p:cNvPicPr>
          <p:nvPr/>
        </p:nvPicPr>
        <p:blipFill>
          <a:blip r:embed="rId3"/>
          <a:stretch>
            <a:fillRect/>
          </a:stretch>
        </p:blipFill>
        <p:spPr>
          <a:xfrm>
            <a:off x="197563" y="2353971"/>
            <a:ext cx="3561230" cy="3765744"/>
          </a:xfrm>
          <a:prstGeom prst="rect">
            <a:avLst/>
          </a:prstGeom>
        </p:spPr>
      </p:pic>
      <p:pic>
        <p:nvPicPr>
          <p:cNvPr id="9" name="Picture 2" descr="A picture containing person, person, hair, posing&#10;&#10;Description automatically generated">
            <a:extLst>
              <a:ext uri="{FF2B5EF4-FFF2-40B4-BE49-F238E27FC236}">
                <a16:creationId xmlns="" xmlns:a16="http://schemas.microsoft.com/office/drawing/2014/main" id="{D670585A-66FB-F248-BA1E-3CFF369E8987}"/>
              </a:ext>
            </a:extLst>
          </p:cNvPr>
          <p:cNvPicPr>
            <a:picLocks noChangeAspect="1"/>
          </p:cNvPicPr>
          <p:nvPr/>
        </p:nvPicPr>
        <p:blipFill>
          <a:blip r:embed="rId4"/>
          <a:stretch>
            <a:fillRect/>
          </a:stretch>
        </p:blipFill>
        <p:spPr>
          <a:xfrm>
            <a:off x="3861546" y="2356306"/>
            <a:ext cx="3561229" cy="3759038"/>
          </a:xfrm>
          <a:prstGeom prst="rect">
            <a:avLst/>
          </a:prstGeom>
        </p:spPr>
      </p:pic>
    </p:spTree>
    <p:extLst>
      <p:ext uri="{BB962C8B-B14F-4D97-AF65-F5344CB8AC3E}">
        <p14:creationId xmlns:p14="http://schemas.microsoft.com/office/powerpoint/2010/main" val="4199073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1D8D199-ADF7-3011-A3D3-0229187EC41A}"/>
              </a:ext>
            </a:extLst>
          </p:cNvPr>
          <p:cNvSpPr txBox="1"/>
          <p:nvPr/>
        </p:nvSpPr>
        <p:spPr>
          <a:xfrm>
            <a:off x="251361" y="815439"/>
            <a:ext cx="86115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08399C"/>
                </a:solidFill>
              </a:rPr>
              <a:t>Why did the algorithm [ANN] behave in such a way?</a:t>
            </a:r>
            <a:endParaRPr lang="en-GB" sz="2000"/>
          </a:p>
        </p:txBody>
      </p:sp>
      <p:sp>
        <p:nvSpPr>
          <p:cNvPr id="3" name="TextBox 2">
            <a:extLst>
              <a:ext uri="{FF2B5EF4-FFF2-40B4-BE49-F238E27FC236}">
                <a16:creationId xmlns="" xmlns:a16="http://schemas.microsoft.com/office/drawing/2014/main" id="{C537544C-5880-88CB-27D5-163F35032CBB}"/>
              </a:ext>
            </a:extLst>
          </p:cNvPr>
          <p:cNvSpPr txBox="1"/>
          <p:nvPr/>
        </p:nvSpPr>
        <p:spPr>
          <a:xfrm>
            <a:off x="182089" y="1221180"/>
            <a:ext cx="11857510" cy="12102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40261"/>
                </a:solidFill>
                <a:latin typeface="source-serif-pro"/>
              </a:rPr>
              <a:t>For the computer, an image in RGB notation is the summary of three different matrices. For each pixel of the image, it describes what color that pixel displays. We do this by defining the red component in the first matrix, the green component in the second, and then the blue component in the last. So for an image with the size 3 on 3 pixels, we get three different 3x3 matrices.</a:t>
            </a:r>
            <a:endParaRPr lang="en-US" dirty="0">
              <a:solidFill>
                <a:srgbClr val="040261"/>
              </a:solidFill>
            </a:endParaRPr>
          </a:p>
        </p:txBody>
      </p:sp>
      <p:pic>
        <p:nvPicPr>
          <p:cNvPr id="4" name="Picture 4" descr="Table&#10;&#10;Description automatically generated">
            <a:extLst>
              <a:ext uri="{FF2B5EF4-FFF2-40B4-BE49-F238E27FC236}">
                <a16:creationId xmlns="" xmlns:a16="http://schemas.microsoft.com/office/drawing/2014/main" id="{3F3077E8-1D81-DF72-F371-90BCC48FD117}"/>
              </a:ext>
            </a:extLst>
          </p:cNvPr>
          <p:cNvPicPr>
            <a:picLocks noChangeAspect="1"/>
          </p:cNvPicPr>
          <p:nvPr/>
        </p:nvPicPr>
        <p:blipFill>
          <a:blip r:embed="rId2"/>
          <a:stretch>
            <a:fillRect/>
          </a:stretch>
        </p:blipFill>
        <p:spPr>
          <a:xfrm>
            <a:off x="8821387" y="2221325"/>
            <a:ext cx="3089563" cy="2296598"/>
          </a:xfrm>
          <a:prstGeom prst="rect">
            <a:avLst/>
          </a:prstGeom>
        </p:spPr>
      </p:pic>
      <p:sp>
        <p:nvSpPr>
          <p:cNvPr id="5" name="TextBox 4">
            <a:extLst>
              <a:ext uri="{FF2B5EF4-FFF2-40B4-BE49-F238E27FC236}">
                <a16:creationId xmlns="" xmlns:a16="http://schemas.microsoft.com/office/drawing/2014/main" id="{90ABDBE2-D4C0-B4CA-21DC-9DA1DB34ADE3}"/>
              </a:ext>
            </a:extLst>
          </p:cNvPr>
          <p:cNvSpPr txBox="1"/>
          <p:nvPr/>
        </p:nvSpPr>
        <p:spPr>
          <a:xfrm>
            <a:off x="251361" y="2477985"/>
            <a:ext cx="8849095" cy="2646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40261"/>
                </a:solidFill>
                <a:latin typeface="source-serif-pro"/>
              </a:rPr>
              <a:t>To process an image, we enter each pixel as input into the network. So for an image of size 200x200x3 (i.e. 200 pixels on 200 pixels with 3 color channels, e.g. red, green and blue) we have to provide 200 * 200 * 3= 120,000 input neurons. Then each matrix has a size of 200 by 200 pixels, so 200 * 200 entries in total. This matrix then finally exists three times, each for red, blue, and green. The problem then arises in the first hidden layer, because each of the neurons there would have 120,000 weights from the input layer. This means the number of parameters would increase very quickly as we increase the number of neurons in the Hidden Layer.</a:t>
            </a:r>
            <a:r>
              <a:rPr lang="en-US" sz="2000" dirty="0">
                <a:solidFill>
                  <a:srgbClr val="040261"/>
                </a:solidFill>
                <a:latin typeface="source-serif-pro"/>
                <a:ea typeface="+mn-lt"/>
                <a:cs typeface="+mn-lt"/>
              </a:rPr>
              <a:t> </a:t>
            </a:r>
            <a:r>
              <a:rPr lang="en-US" sz="2000" dirty="0">
                <a:solidFill>
                  <a:srgbClr val="040261"/>
                </a:solidFill>
                <a:ea typeface="+mn-lt"/>
                <a:cs typeface="+mn-lt"/>
              </a:rPr>
              <a:t>Additionally, due to a large number of parameters, the network would very likely stop attending to individual image details as they would be lost in sheer mass.</a:t>
            </a:r>
            <a:endParaRPr lang="en-US" sz="2000">
              <a:solidFill>
                <a:srgbClr val="040261"/>
              </a:solidFill>
            </a:endParaRPr>
          </a:p>
        </p:txBody>
      </p:sp>
      <p:sp>
        <p:nvSpPr>
          <p:cNvPr id="6" name="TextBox 5">
            <a:extLst>
              <a:ext uri="{FF2B5EF4-FFF2-40B4-BE49-F238E27FC236}">
                <a16:creationId xmlns="" xmlns:a16="http://schemas.microsoft.com/office/drawing/2014/main" id="{9355E329-CD67-6CD9-A082-E9AB81AAA9E8}"/>
              </a:ext>
            </a:extLst>
          </p:cNvPr>
          <p:cNvSpPr txBox="1"/>
          <p:nvPr/>
        </p:nvSpPr>
        <p:spPr>
          <a:xfrm>
            <a:off x="251361" y="5506192"/>
            <a:ext cx="113132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3D3D3D"/>
                </a:solidFill>
                <a:latin typeface="Open Sans"/>
                <a:ea typeface="Open Sans"/>
                <a:cs typeface="Open Sans"/>
              </a:rPr>
              <a:t> </a:t>
            </a:r>
            <a:r>
              <a:rPr lang="en-US" b="1" dirty="0">
                <a:solidFill>
                  <a:srgbClr val="040261"/>
                </a:solidFill>
                <a:latin typeface="Open Sans"/>
                <a:ea typeface="Open Sans"/>
                <a:cs typeface="Open Sans"/>
              </a:rPr>
              <a:t>And that’s happen when using Fully connected neural networks</a:t>
            </a:r>
            <a:r>
              <a:rPr lang="en-US" dirty="0">
                <a:solidFill>
                  <a:srgbClr val="040261"/>
                </a:solidFill>
                <a:latin typeface="Open Sans"/>
                <a:ea typeface="Open Sans"/>
                <a:cs typeface="Open Sans"/>
              </a:rPr>
              <a:t> (FCNNs) which are a type of </a:t>
            </a:r>
            <a:r>
              <a:rPr lang="en-US" dirty="0">
                <a:solidFill>
                  <a:srgbClr val="040261"/>
                </a:solidFill>
                <a:latin typeface="Open Sans"/>
                <a:ea typeface="Open Sans"/>
                <a:cs typeface="Open Sans"/>
                <a:hlinkClick r:id="rId3">
                  <a:extLst>
                    <a:ext uri="{A12FA001-AC4F-418D-AE19-62706E023703}">
                      <ahyp:hlinkClr xmlns="" xmlns:ahyp="http://schemas.microsoft.com/office/drawing/2018/hyperlinkcolor" val="tx"/>
                    </a:ext>
                  </a:extLst>
                </a:hlinkClick>
              </a:rPr>
              <a:t>artificial neural network </a:t>
            </a:r>
            <a:r>
              <a:rPr lang="en-US" dirty="0">
                <a:solidFill>
                  <a:srgbClr val="040261"/>
                </a:solidFill>
                <a:latin typeface="Open Sans"/>
                <a:ea typeface="Open Sans"/>
                <a:cs typeface="Open Sans"/>
              </a:rPr>
              <a:t>where the architecture is such that all the nodes, or neurons, in one layer are connected to the neurons in the next layer.</a:t>
            </a:r>
            <a:endParaRPr lang="en-US" dirty="0">
              <a:solidFill>
                <a:srgbClr val="040261"/>
              </a:solidFill>
            </a:endParaRPr>
          </a:p>
        </p:txBody>
      </p:sp>
    </p:spTree>
    <p:extLst>
      <p:ext uri="{BB962C8B-B14F-4D97-AF65-F5344CB8AC3E}">
        <p14:creationId xmlns:p14="http://schemas.microsoft.com/office/powerpoint/2010/main" val="323603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 xmlns:a16="http://schemas.microsoft.com/office/drawing/2014/main" id="{DA4B0C51-E09D-B26D-BC90-50B623222E4B}"/>
              </a:ext>
            </a:extLst>
          </p:cNvPr>
          <p:cNvPicPr>
            <a:picLocks noChangeAspect="1"/>
          </p:cNvPicPr>
          <p:nvPr/>
        </p:nvPicPr>
        <p:blipFill>
          <a:blip r:embed="rId2"/>
          <a:stretch>
            <a:fillRect/>
          </a:stretch>
        </p:blipFill>
        <p:spPr>
          <a:xfrm>
            <a:off x="142504" y="789696"/>
            <a:ext cx="3841667" cy="3338971"/>
          </a:xfrm>
          <a:prstGeom prst="rect">
            <a:avLst/>
          </a:prstGeom>
        </p:spPr>
      </p:pic>
      <p:sp>
        <p:nvSpPr>
          <p:cNvPr id="3" name="TextBox 2">
            <a:extLst>
              <a:ext uri="{FF2B5EF4-FFF2-40B4-BE49-F238E27FC236}">
                <a16:creationId xmlns="" xmlns:a16="http://schemas.microsoft.com/office/drawing/2014/main" id="{861385A0-73EE-4BA6-BA3B-5E6BD74E323A}"/>
              </a:ext>
            </a:extLst>
          </p:cNvPr>
          <p:cNvSpPr txBox="1"/>
          <p:nvPr/>
        </p:nvSpPr>
        <p:spPr>
          <a:xfrm>
            <a:off x="924296" y="4249387"/>
            <a:ext cx="27432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8399C"/>
                </a:solidFill>
              </a:rPr>
              <a:t>That’s what happened during evolution</a:t>
            </a:r>
            <a:r>
              <a:rPr lang="en-US" b="1" dirty="0">
                <a:solidFill>
                  <a:srgbClr val="08399C"/>
                </a:solidFill>
              </a:rPr>
              <a:t> </a:t>
            </a:r>
            <a:endParaRPr lang="en-GB" dirty="0"/>
          </a:p>
        </p:txBody>
      </p:sp>
      <p:sp>
        <p:nvSpPr>
          <p:cNvPr id="4" name="TextBox 3">
            <a:extLst>
              <a:ext uri="{FF2B5EF4-FFF2-40B4-BE49-F238E27FC236}">
                <a16:creationId xmlns="" xmlns:a16="http://schemas.microsoft.com/office/drawing/2014/main" id="{E6810FB7-47B5-799C-30D1-20BC707C2AD5}"/>
              </a:ext>
            </a:extLst>
          </p:cNvPr>
          <p:cNvSpPr txBox="1"/>
          <p:nvPr/>
        </p:nvSpPr>
        <p:spPr>
          <a:xfrm>
            <a:off x="8822405" y="5497606"/>
            <a:ext cx="212964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8399C"/>
                </a:solidFill>
              </a:rPr>
              <a:t>That was the result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569" y="789696"/>
            <a:ext cx="4251781" cy="4462510"/>
          </a:xfrm>
          <a:prstGeom prst="rect">
            <a:avLst/>
          </a:prstGeom>
        </p:spPr>
      </p:pic>
    </p:spTree>
    <p:extLst>
      <p:ext uri="{BB962C8B-B14F-4D97-AF65-F5344CB8AC3E}">
        <p14:creationId xmlns:p14="http://schemas.microsoft.com/office/powerpoint/2010/main" val="229214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1D8D199-ADF7-3011-A3D3-0229187EC41A}"/>
              </a:ext>
            </a:extLst>
          </p:cNvPr>
          <p:cNvSpPr txBox="1"/>
          <p:nvPr/>
        </p:nvSpPr>
        <p:spPr>
          <a:xfrm>
            <a:off x="251361" y="815439"/>
            <a:ext cx="86115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08399C"/>
                </a:solidFill>
              </a:rPr>
              <a:t>Why did the algorithm [CNN] behave in such a way?</a:t>
            </a:r>
            <a:endParaRPr lang="en-GB" sz="2000" dirty="0"/>
          </a:p>
        </p:txBody>
      </p:sp>
      <p:sp>
        <p:nvSpPr>
          <p:cNvPr id="3" name="TextBox 2">
            <a:extLst>
              <a:ext uri="{FF2B5EF4-FFF2-40B4-BE49-F238E27FC236}">
                <a16:creationId xmlns="" xmlns:a16="http://schemas.microsoft.com/office/drawing/2014/main" id="{C537544C-5880-88CB-27D5-163F35032CBB}"/>
              </a:ext>
            </a:extLst>
          </p:cNvPr>
          <p:cNvSpPr txBox="1"/>
          <p:nvPr/>
        </p:nvSpPr>
        <p:spPr>
          <a:xfrm>
            <a:off x="182089" y="1221180"/>
            <a:ext cx="118575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rgbClr val="040261"/>
              </a:solidFill>
              <a:latin typeface="source-serif-pro"/>
            </a:endParaRPr>
          </a:p>
        </p:txBody>
      </p:sp>
      <p:sp>
        <p:nvSpPr>
          <p:cNvPr id="7" name="TextBox 6">
            <a:extLst>
              <a:ext uri="{FF2B5EF4-FFF2-40B4-BE49-F238E27FC236}">
                <a16:creationId xmlns="" xmlns:a16="http://schemas.microsoft.com/office/drawing/2014/main" id="{953B5541-0A33-2C7F-C262-07E7A3D51B46}"/>
              </a:ext>
            </a:extLst>
          </p:cNvPr>
          <p:cNvSpPr txBox="1"/>
          <p:nvPr/>
        </p:nvSpPr>
        <p:spPr>
          <a:xfrm>
            <a:off x="251362" y="1250868"/>
            <a:ext cx="117585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40261"/>
                </a:solidFill>
                <a:latin typeface="source-serif-pro"/>
              </a:rPr>
              <a:t>For these reasons, the Convolutional Neural Network takes a different approach, mimicking the way we perceive our environment with our eyes. When we see an image, we automatically divide it into many small sub-images and analyze them one by one. By assembling these sub-images, we process and interpret the image.</a:t>
            </a:r>
            <a:endParaRPr lang="en-US" dirty="0">
              <a:solidFill>
                <a:srgbClr val="040261"/>
              </a:solidFill>
            </a:endParaRPr>
          </a:p>
        </p:txBody>
      </p:sp>
      <p:sp>
        <p:nvSpPr>
          <p:cNvPr id="4" name="TextBox 3">
            <a:extLst>
              <a:ext uri="{FF2B5EF4-FFF2-40B4-BE49-F238E27FC236}">
                <a16:creationId xmlns="" xmlns:a16="http://schemas.microsoft.com/office/drawing/2014/main" id="{4FBEBCE6-AAF3-BF72-1698-908708B9453A}"/>
              </a:ext>
            </a:extLst>
          </p:cNvPr>
          <p:cNvSpPr txBox="1"/>
          <p:nvPr/>
        </p:nvSpPr>
        <p:spPr>
          <a:xfrm>
            <a:off x="251362" y="2220686"/>
            <a:ext cx="65531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40261"/>
                </a:solidFill>
                <a:latin typeface="source-serif-pro"/>
              </a:rPr>
              <a:t>The work happens in the so-called </a:t>
            </a:r>
            <a:r>
              <a:rPr lang="en-US" b="1" dirty="0">
                <a:solidFill>
                  <a:srgbClr val="040261"/>
                </a:solidFill>
                <a:latin typeface="source-serif-pro"/>
              </a:rPr>
              <a:t>convolution layer</a:t>
            </a:r>
            <a:r>
              <a:rPr lang="en-US" dirty="0">
                <a:solidFill>
                  <a:srgbClr val="040261"/>
                </a:solidFill>
                <a:latin typeface="source-serif-pro"/>
              </a:rPr>
              <a:t>. To do this, we define a filter that determines how large the partial images we are looking at should be, and a step length that decides how many pixels we continue between calculations, i.e. how close the partial images are to each other. By taking this step, we have greatly reduced the dimensionality of the image.</a:t>
            </a:r>
          </a:p>
          <a:p>
            <a:endParaRPr lang="en-US" dirty="0">
              <a:solidFill>
                <a:srgbClr val="040261"/>
              </a:solidFill>
              <a:latin typeface="source-serif-pro"/>
            </a:endParaRPr>
          </a:p>
          <a:p>
            <a:r>
              <a:rPr lang="en-US" b="1" dirty="0">
                <a:solidFill>
                  <a:srgbClr val="040261"/>
                </a:solidFill>
                <a:latin typeface="source-serif-pro"/>
              </a:rPr>
              <a:t>But there was another problem with the algorithm</a:t>
            </a:r>
          </a:p>
        </p:txBody>
      </p:sp>
      <p:pic>
        <p:nvPicPr>
          <p:cNvPr id="5" name="Picture 5" descr="Diagram&#10;&#10;Description automatically generated">
            <a:extLst>
              <a:ext uri="{FF2B5EF4-FFF2-40B4-BE49-F238E27FC236}">
                <a16:creationId xmlns="" xmlns:a16="http://schemas.microsoft.com/office/drawing/2014/main" id="{B6A2ED1E-0289-A643-CBF0-6AE7E48255BD}"/>
              </a:ext>
            </a:extLst>
          </p:cNvPr>
          <p:cNvPicPr>
            <a:picLocks noChangeAspect="1"/>
          </p:cNvPicPr>
          <p:nvPr/>
        </p:nvPicPr>
        <p:blipFill>
          <a:blip r:embed="rId2"/>
          <a:stretch>
            <a:fillRect/>
          </a:stretch>
        </p:blipFill>
        <p:spPr>
          <a:xfrm>
            <a:off x="6654140" y="2121019"/>
            <a:ext cx="5355771" cy="2863366"/>
          </a:xfrm>
          <a:prstGeom prst="rect">
            <a:avLst/>
          </a:prstGeom>
        </p:spPr>
      </p:pic>
      <p:sp>
        <p:nvSpPr>
          <p:cNvPr id="6" name="TextBox 5">
            <a:extLst>
              <a:ext uri="{FF2B5EF4-FFF2-40B4-BE49-F238E27FC236}">
                <a16:creationId xmlns="" xmlns:a16="http://schemas.microsoft.com/office/drawing/2014/main" id="{F850B82A-A001-3F00-2D63-93C4D41DD72A}"/>
              </a:ext>
            </a:extLst>
          </p:cNvPr>
          <p:cNvSpPr txBox="1"/>
          <p:nvPr/>
        </p:nvSpPr>
        <p:spPr>
          <a:xfrm>
            <a:off x="182089" y="4849993"/>
            <a:ext cx="1029392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40261"/>
                </a:solidFill>
                <a:ea typeface="+mn-lt"/>
                <a:cs typeface="+mn-lt"/>
              </a:rPr>
              <a:t>Convolutional Neural networks (CNN) have great performance while classifying images which are very similar to the dataset . However, If the images contain some degree of tilt or rotation then CNNs usually have difficulty in classifying the image </a:t>
            </a:r>
          </a:p>
          <a:p>
            <a:r>
              <a:rPr lang="en-US" dirty="0">
                <a:solidFill>
                  <a:srgbClr val="040261"/>
                </a:solidFill>
                <a:ea typeface="+mn-lt"/>
                <a:cs typeface="+mn-lt"/>
              </a:rPr>
              <a:t>If the CNN takes an image along with some noise it recognizes the image as a completely different image whereas the human visual system will identify it as the same image with the noise. This also proves that CNNs are using very different information from a regular visual system in order to recognize images.</a:t>
            </a:r>
            <a:endParaRPr lang="en-US">
              <a:solidFill>
                <a:srgbClr val="040261"/>
              </a:solidFill>
            </a:endParaRPr>
          </a:p>
        </p:txBody>
      </p:sp>
    </p:spTree>
    <p:extLst>
      <p:ext uri="{BB962C8B-B14F-4D97-AF65-F5344CB8AC3E}">
        <p14:creationId xmlns:p14="http://schemas.microsoft.com/office/powerpoint/2010/main" val="493170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61385A0-73EE-4BA6-BA3B-5E6BD74E323A}"/>
              </a:ext>
            </a:extLst>
          </p:cNvPr>
          <p:cNvSpPr txBox="1"/>
          <p:nvPr/>
        </p:nvSpPr>
        <p:spPr>
          <a:xfrm>
            <a:off x="924296" y="4249387"/>
            <a:ext cx="27432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8399C"/>
                </a:solidFill>
              </a:rPr>
              <a:t>That’s what happened during evolution</a:t>
            </a:r>
            <a:r>
              <a:rPr lang="en-US" b="1" dirty="0">
                <a:solidFill>
                  <a:srgbClr val="08399C"/>
                </a:solidFill>
              </a:rPr>
              <a:t> </a:t>
            </a:r>
            <a:endParaRPr lang="en-GB" dirty="0"/>
          </a:p>
        </p:txBody>
      </p:sp>
      <p:sp>
        <p:nvSpPr>
          <p:cNvPr id="4" name="TextBox 3">
            <a:extLst>
              <a:ext uri="{FF2B5EF4-FFF2-40B4-BE49-F238E27FC236}">
                <a16:creationId xmlns="" xmlns:a16="http://schemas.microsoft.com/office/drawing/2014/main" id="{E6810FB7-47B5-799C-30D1-20BC707C2AD5}"/>
              </a:ext>
            </a:extLst>
          </p:cNvPr>
          <p:cNvSpPr txBox="1"/>
          <p:nvPr/>
        </p:nvSpPr>
        <p:spPr>
          <a:xfrm>
            <a:off x="8631905" y="5665694"/>
            <a:ext cx="212964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8399C"/>
                </a:solidFill>
              </a:rPr>
              <a:t>That was the result </a:t>
            </a:r>
          </a:p>
        </p:txBody>
      </p:sp>
      <p:pic>
        <p:nvPicPr>
          <p:cNvPr id="5" name="Picture 5">
            <a:extLst>
              <a:ext uri="{FF2B5EF4-FFF2-40B4-BE49-F238E27FC236}">
                <a16:creationId xmlns="" xmlns:a16="http://schemas.microsoft.com/office/drawing/2014/main" id="{CB6792F0-4F54-63F6-AB7E-39042E909F79}"/>
              </a:ext>
            </a:extLst>
          </p:cNvPr>
          <p:cNvPicPr>
            <a:picLocks noChangeAspect="1"/>
          </p:cNvPicPr>
          <p:nvPr/>
        </p:nvPicPr>
        <p:blipFill>
          <a:blip r:embed="rId2"/>
          <a:stretch>
            <a:fillRect/>
          </a:stretch>
        </p:blipFill>
        <p:spPr>
          <a:xfrm>
            <a:off x="498763" y="923726"/>
            <a:ext cx="3168732" cy="324904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093" y="819671"/>
            <a:ext cx="4254872" cy="4502249"/>
          </a:xfrm>
          <a:prstGeom prst="rect">
            <a:avLst/>
          </a:prstGeom>
        </p:spPr>
      </p:pic>
    </p:spTree>
    <p:extLst>
      <p:ext uri="{BB962C8B-B14F-4D97-AF65-F5344CB8AC3E}">
        <p14:creationId xmlns:p14="http://schemas.microsoft.com/office/powerpoint/2010/main" val="1912529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C60CDB2-AC2B-E585-72DA-A0676A82BAF6}"/>
              </a:ext>
            </a:extLst>
          </p:cNvPr>
          <p:cNvSpPr txBox="1"/>
          <p:nvPr/>
        </p:nvSpPr>
        <p:spPr>
          <a:xfrm>
            <a:off x="186018" y="656664"/>
            <a:ext cx="11752729"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8399C"/>
                </a:solidFill>
                <a:latin typeface="Barlow"/>
              </a:rPr>
              <a:t>Pros of facial recognition:</a:t>
            </a:r>
          </a:p>
          <a:p>
            <a:r>
              <a:rPr lang="en-US" b="1" dirty="0">
                <a:solidFill>
                  <a:srgbClr val="002060"/>
                </a:solidFill>
              </a:rPr>
              <a:t>1. Finding missing people and identifying perpetrators</a:t>
            </a:r>
          </a:p>
          <a:p>
            <a:r>
              <a:rPr lang="en-US" dirty="0">
                <a:solidFill>
                  <a:srgbClr val="002060"/>
                </a:solidFill>
                <a:ea typeface="+mn-lt"/>
                <a:cs typeface="+mn-lt"/>
              </a:rPr>
              <a:t>Law enforcement agencies use facial recognition to identify criminals with no other means of identification and to locate missing people by comparing faces captured on camera feeds with those on watch lists.</a:t>
            </a:r>
            <a:endParaRPr lang="en-US">
              <a:solidFill>
                <a:srgbClr val="002060"/>
              </a:solidFill>
            </a:endParaRPr>
          </a:p>
          <a:p>
            <a:r>
              <a:rPr lang="en-US" dirty="0">
                <a:solidFill>
                  <a:srgbClr val="002060"/>
                </a:solidFill>
                <a:ea typeface="+mn-lt"/>
                <a:cs typeface="+mn-lt"/>
              </a:rPr>
              <a:t>Facial recognition has also been used to find missing children. Often, this is a result of the technology being used in tandem with advanced ageing software, which can use photos of children at the time of their disappearance to predict what they look like at present. Police using facial recognition are privy to live alerts and can investigate potential matches in real time.</a:t>
            </a:r>
            <a:endParaRPr lang="en-US">
              <a:solidFill>
                <a:srgbClr val="002060"/>
              </a:solidFill>
            </a:endParaRPr>
          </a:p>
          <a:p>
            <a:endParaRPr lang="en-US" sz="2400" b="1" dirty="0">
              <a:solidFill>
                <a:srgbClr val="002060"/>
              </a:solidFill>
              <a:latin typeface="Barlow"/>
            </a:endParaRPr>
          </a:p>
        </p:txBody>
      </p:sp>
      <p:pic>
        <p:nvPicPr>
          <p:cNvPr id="3" name="Picture 3">
            <a:extLst>
              <a:ext uri="{FF2B5EF4-FFF2-40B4-BE49-F238E27FC236}">
                <a16:creationId xmlns="" xmlns:a16="http://schemas.microsoft.com/office/drawing/2014/main" id="{B5C3B86C-E2CE-A1DE-1D24-4BC4313AB3E0}"/>
              </a:ext>
            </a:extLst>
          </p:cNvPr>
          <p:cNvPicPr>
            <a:picLocks noChangeAspect="1"/>
          </p:cNvPicPr>
          <p:nvPr/>
        </p:nvPicPr>
        <p:blipFill>
          <a:blip r:embed="rId2"/>
          <a:stretch>
            <a:fillRect/>
          </a:stretch>
        </p:blipFill>
        <p:spPr>
          <a:xfrm>
            <a:off x="7044018" y="2900043"/>
            <a:ext cx="4928347" cy="2783620"/>
          </a:xfrm>
          <a:prstGeom prst="rect">
            <a:avLst/>
          </a:prstGeom>
        </p:spPr>
      </p:pic>
      <p:sp>
        <p:nvSpPr>
          <p:cNvPr id="4" name="TextBox 3">
            <a:extLst>
              <a:ext uri="{FF2B5EF4-FFF2-40B4-BE49-F238E27FC236}">
                <a16:creationId xmlns="" xmlns:a16="http://schemas.microsoft.com/office/drawing/2014/main" id="{64B3107F-D611-9A8E-B5EA-A315D0C40EA5}"/>
              </a:ext>
            </a:extLst>
          </p:cNvPr>
          <p:cNvSpPr txBox="1"/>
          <p:nvPr/>
        </p:nvSpPr>
        <p:spPr>
          <a:xfrm>
            <a:off x="163606" y="2976282"/>
            <a:ext cx="727037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323232"/>
                </a:solidFill>
                <a:latin typeface="Barlow"/>
              </a:rPr>
              <a:t>2</a:t>
            </a:r>
            <a:r>
              <a:rPr lang="en-US" b="1" dirty="0">
                <a:solidFill>
                  <a:srgbClr val="002060"/>
                </a:solidFill>
                <a:latin typeface="Barlow"/>
              </a:rPr>
              <a:t>. Protecting businesses against theft</a:t>
            </a:r>
          </a:p>
          <a:p>
            <a:r>
              <a:rPr lang="en-US" dirty="0">
                <a:solidFill>
                  <a:srgbClr val="002060"/>
                </a:solidFill>
                <a:latin typeface="Barlow"/>
              </a:rPr>
              <a:t>Facial recognition software has been used as a preemptive measure against shoplifting. Business owners use the software and security cameras to identify suspects against a database of known thieves</a:t>
            </a:r>
          </a:p>
          <a:p>
            <a:r>
              <a:rPr lang="en-US" dirty="0">
                <a:solidFill>
                  <a:srgbClr val="002060"/>
                </a:solidFill>
                <a:latin typeface="Barlow"/>
              </a:rPr>
              <a:t>, and it has been argued that the mere presence of facial recognition </a:t>
            </a:r>
            <a:endParaRPr lang="en-US">
              <a:solidFill>
                <a:srgbClr val="002060"/>
              </a:solidFill>
            </a:endParaRPr>
          </a:p>
          <a:p>
            <a:r>
              <a:rPr lang="en-US" dirty="0">
                <a:solidFill>
                  <a:srgbClr val="002060"/>
                </a:solidFill>
                <a:latin typeface="Barlow"/>
              </a:rPr>
              <a:t>cameras has an effect as a deterrent for would-be offenders.</a:t>
            </a:r>
            <a:endParaRPr lang="en-US" dirty="0">
              <a:solidFill>
                <a:srgbClr val="002060"/>
              </a:solidFill>
            </a:endParaRPr>
          </a:p>
          <a:p>
            <a:r>
              <a:rPr lang="en-US" dirty="0">
                <a:solidFill>
                  <a:srgbClr val="002060"/>
                </a:solidFill>
                <a:latin typeface="Barlow"/>
              </a:rPr>
              <a:t>If something is stolen from the business, the software </a:t>
            </a:r>
          </a:p>
          <a:p>
            <a:r>
              <a:rPr lang="en-US" dirty="0">
                <a:solidFill>
                  <a:srgbClr val="002060"/>
                </a:solidFill>
                <a:latin typeface="Barlow"/>
              </a:rPr>
              <a:t>can also be used to catalogue the thieves for future reference.</a:t>
            </a:r>
            <a:endParaRPr lang="en-US">
              <a:solidFill>
                <a:srgbClr val="002060"/>
              </a:solidFill>
            </a:endParaRPr>
          </a:p>
        </p:txBody>
      </p:sp>
      <p:sp>
        <p:nvSpPr>
          <p:cNvPr id="5" name="TextBox 4">
            <a:extLst>
              <a:ext uri="{FF2B5EF4-FFF2-40B4-BE49-F238E27FC236}">
                <a16:creationId xmlns="" xmlns:a16="http://schemas.microsoft.com/office/drawing/2014/main" id="{F3A99861-21A7-6C62-92DC-1B18BE985074}"/>
              </a:ext>
            </a:extLst>
          </p:cNvPr>
          <p:cNvSpPr txBox="1"/>
          <p:nvPr/>
        </p:nvSpPr>
        <p:spPr>
          <a:xfrm>
            <a:off x="186018" y="5430370"/>
            <a:ext cx="118311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2060"/>
                </a:solidFill>
                <a:latin typeface="Barlow"/>
              </a:rPr>
              <a:t>3. Better tools for </a:t>
            </a:r>
            <a:r>
              <a:rPr lang="en-US" b="1" dirty="0" err="1">
                <a:solidFill>
                  <a:srgbClr val="002060"/>
                </a:solidFill>
                <a:latin typeface="Barlow"/>
              </a:rPr>
              <a:t>organising</a:t>
            </a:r>
            <a:r>
              <a:rPr lang="en-US" b="1" dirty="0">
                <a:solidFill>
                  <a:srgbClr val="002060"/>
                </a:solidFill>
                <a:latin typeface="Barlow"/>
              </a:rPr>
              <a:t> photos</a:t>
            </a:r>
          </a:p>
          <a:p>
            <a:r>
              <a:rPr lang="en-US" dirty="0">
                <a:solidFill>
                  <a:srgbClr val="002060"/>
                </a:solidFill>
                <a:latin typeface="Barlow"/>
              </a:rPr>
              <a:t>Facial recognition can also be used to tag photos in your cloud storage through iCloud or Google Photos. Users who wish can enable facial recognition in their respective photo app’s settings, resulting in named folders for regular photo subjects. Facebook also used facial recognition to suggest people to tag within a photo.</a:t>
            </a:r>
          </a:p>
        </p:txBody>
      </p:sp>
    </p:spTree>
    <p:extLst>
      <p:ext uri="{BB962C8B-B14F-4D97-AF65-F5344CB8AC3E}">
        <p14:creationId xmlns:p14="http://schemas.microsoft.com/office/powerpoint/2010/main" val="3353791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9A4B351-1EF1-E3DE-FC55-EADF4A1F0972}"/>
              </a:ext>
            </a:extLst>
          </p:cNvPr>
          <p:cNvSpPr txBox="1"/>
          <p:nvPr/>
        </p:nvSpPr>
        <p:spPr>
          <a:xfrm>
            <a:off x="398929" y="578224"/>
            <a:ext cx="11382934"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08399C"/>
                </a:solidFill>
                <a:latin typeface="Barlow"/>
              </a:rPr>
              <a:t>Cons of facial recognition:</a:t>
            </a:r>
          </a:p>
          <a:p>
            <a:r>
              <a:rPr lang="en-US" dirty="0">
                <a:solidFill>
                  <a:srgbClr val="040261"/>
                </a:solidFill>
                <a:ea typeface="+mn-lt"/>
                <a:cs typeface="+mn-lt"/>
              </a:rPr>
              <a:t>1.The threat to individual privacy is a significant downside of facial recognition technology.</a:t>
            </a:r>
            <a:endParaRPr lang="en-US" dirty="0">
              <a:solidFill>
                <a:srgbClr val="040261"/>
              </a:solidFill>
            </a:endParaRPr>
          </a:p>
          <a:p>
            <a:r>
              <a:rPr lang="en-US" dirty="0">
                <a:solidFill>
                  <a:srgbClr val="040261"/>
                </a:solidFill>
                <a:ea typeface="+mn-lt"/>
                <a:cs typeface="+mn-lt"/>
              </a:rPr>
              <a:t>Privacy is such a big issue that some cities, including San Francisco, California and Cambridge, Massachusetts, have banned </a:t>
            </a:r>
            <a:r>
              <a:rPr lang="en-US" dirty="0">
                <a:solidFill>
                  <a:srgbClr val="040261"/>
                </a:solidFill>
                <a:ea typeface="+mn-lt"/>
                <a:cs typeface="+mn-lt"/>
                <a:hlinkClick r:id="rId2">
                  <a:extLst>
                    <a:ext uri="{A12FA001-AC4F-418D-AE19-62706E023703}">
                      <ahyp:hlinkClr xmlns="" xmlns:ahyp="http://schemas.microsoft.com/office/drawing/2018/hyperlinkcolor" val="tx"/>
                    </a:ext>
                  </a:extLst>
                </a:hlinkClick>
              </a:rPr>
              <a:t>law enforcement’s</a:t>
            </a:r>
            <a:r>
              <a:rPr lang="en-US" dirty="0">
                <a:solidFill>
                  <a:srgbClr val="040261"/>
                </a:solidFill>
                <a:ea typeface="+mn-lt"/>
                <a:cs typeface="+mn-lt"/>
              </a:rPr>
              <a:t> use of real-time facial recognition surveillance. In these cases, police can use video recordings from personally owned security video devices, but they can’t use live facial recognition software.</a:t>
            </a:r>
            <a:endParaRPr lang="en-US" dirty="0">
              <a:solidFill>
                <a:srgbClr val="040261"/>
              </a:solidFill>
            </a:endParaRPr>
          </a:p>
          <a:p>
            <a:endParaRPr lang="en-US" b="1" dirty="0">
              <a:solidFill>
                <a:srgbClr val="040261"/>
              </a:solidFill>
              <a:latin typeface="Barlow"/>
            </a:endParaRPr>
          </a:p>
          <a:p>
            <a:r>
              <a:rPr lang="en-US" dirty="0">
                <a:solidFill>
                  <a:srgbClr val="040261"/>
                </a:solidFill>
              </a:rPr>
              <a:t>2. Can infringe on personal freedoms</a:t>
            </a:r>
          </a:p>
          <a:p>
            <a:r>
              <a:rPr lang="en-US" dirty="0">
                <a:solidFill>
                  <a:srgbClr val="040261"/>
                </a:solidFill>
                <a:ea typeface="+mn-lt"/>
                <a:cs typeface="+mn-lt"/>
              </a:rPr>
              <a:t>Being recorded and scanned by facial recognition technology can make people feel like they’re always being watched and judged for their </a:t>
            </a:r>
            <a:r>
              <a:rPr lang="en-US" dirty="0" err="1">
                <a:solidFill>
                  <a:srgbClr val="040261"/>
                </a:solidFill>
                <a:ea typeface="+mn-lt"/>
                <a:cs typeface="+mn-lt"/>
              </a:rPr>
              <a:t>behaviour</a:t>
            </a:r>
            <a:r>
              <a:rPr lang="en-US" dirty="0">
                <a:solidFill>
                  <a:srgbClr val="040261"/>
                </a:solidFill>
                <a:ea typeface="+mn-lt"/>
                <a:cs typeface="+mn-lt"/>
              </a:rPr>
              <a:t>. </a:t>
            </a:r>
            <a:endParaRPr lang="en-US" dirty="0">
              <a:solidFill>
                <a:srgbClr val="040261"/>
              </a:solidFill>
            </a:endParaRPr>
          </a:p>
          <a:p>
            <a:r>
              <a:rPr lang="en-US" dirty="0">
                <a:solidFill>
                  <a:srgbClr val="040261"/>
                </a:solidFill>
                <a:ea typeface="+mn-lt"/>
                <a:cs typeface="+mn-lt"/>
              </a:rPr>
              <a:t>Plus, police can use facial recognition to run everyone in their database through a virtual criminal lineup, akin to treating you as a criminal suspect without probable cause.</a:t>
            </a:r>
            <a:endParaRPr lang="en-US" dirty="0">
              <a:solidFill>
                <a:srgbClr val="040261"/>
              </a:solidFill>
            </a:endParaRPr>
          </a:p>
          <a:p>
            <a:r>
              <a:rPr lang="en-US" dirty="0">
                <a:solidFill>
                  <a:srgbClr val="040261"/>
                </a:solidFill>
                <a:ea typeface="+mn-lt"/>
                <a:cs typeface="+mn-lt"/>
              </a:rPr>
              <a:t>For example, the aforementioned example of facial recognition being used to catalogue potential shoplifters has led to problems for companies such as Southern Co-operative, which recently </a:t>
            </a:r>
            <a:r>
              <a:rPr lang="en-US" dirty="0">
                <a:solidFill>
                  <a:srgbClr val="040261"/>
                </a:solidFill>
                <a:ea typeface="+mn-lt"/>
                <a:cs typeface="+mn-lt"/>
                <a:hlinkClick r:id="rId3">
                  <a:extLst>
                    <a:ext uri="{A12FA001-AC4F-418D-AE19-62706E023703}">
                      <ahyp:hlinkClr xmlns="" xmlns:ahyp="http://schemas.microsoft.com/office/drawing/2018/hyperlinkcolor" val="tx"/>
                    </a:ext>
                  </a:extLst>
                </a:hlinkClick>
              </a:rPr>
              <a:t>faced a legal complaint</a:t>
            </a:r>
            <a:r>
              <a:rPr lang="en-US" dirty="0">
                <a:solidFill>
                  <a:srgbClr val="040261"/>
                </a:solidFill>
                <a:ea typeface="+mn-lt"/>
                <a:cs typeface="+mn-lt"/>
              </a:rPr>
              <a:t> for its widespread use of FR CCTV in its shops.</a:t>
            </a:r>
            <a:endParaRPr lang="en-US" dirty="0">
              <a:solidFill>
                <a:srgbClr val="040261"/>
              </a:solidFill>
            </a:endParaRPr>
          </a:p>
          <a:p>
            <a:endParaRPr lang="en-US" b="1" dirty="0">
              <a:solidFill>
                <a:srgbClr val="040261"/>
              </a:solidFill>
              <a:latin typeface="Barlow"/>
            </a:endParaRPr>
          </a:p>
          <a:p>
            <a:r>
              <a:rPr lang="en-US" dirty="0">
                <a:solidFill>
                  <a:srgbClr val="040261"/>
                </a:solidFill>
              </a:rPr>
              <a:t>5. Provides opportunities for fraud and other crimes</a:t>
            </a:r>
          </a:p>
          <a:p>
            <a:r>
              <a:rPr lang="en-US" dirty="0">
                <a:solidFill>
                  <a:srgbClr val="040261"/>
                </a:solidFill>
                <a:ea typeface="+mn-lt"/>
                <a:cs typeface="+mn-lt"/>
              </a:rPr>
              <a:t>Lawbreakers can use facial recognition technology to perpetrate crimes against innocent victims too. They can collect individuals’ personal information, including imagery and video collected from facial scans and stored in databases, to commit identity fraud.</a:t>
            </a:r>
            <a:endParaRPr lang="en-US" dirty="0">
              <a:solidFill>
                <a:srgbClr val="040261"/>
              </a:solidFill>
            </a:endParaRPr>
          </a:p>
          <a:p>
            <a:r>
              <a:rPr lang="en-US" dirty="0">
                <a:solidFill>
                  <a:srgbClr val="040261"/>
                </a:solidFill>
                <a:ea typeface="+mn-lt"/>
                <a:cs typeface="+mn-lt"/>
              </a:rPr>
              <a:t>With this information, a thief could take out credit cards and other debt or open bank accounts in the victim’s name. In consideration of the aforementioned use of facial recognition to place shoplifters on criminal databases, threat actors could even place individuals on a criminal record.</a:t>
            </a:r>
            <a:endParaRPr lang="en-US" dirty="0">
              <a:solidFill>
                <a:srgbClr val="040261"/>
              </a:solidFill>
            </a:endParaRPr>
          </a:p>
          <a:p>
            <a:endParaRPr lang="en-US" b="1" dirty="0">
              <a:solidFill>
                <a:srgbClr val="040261"/>
              </a:solidFill>
              <a:latin typeface="Barlow"/>
            </a:endParaRPr>
          </a:p>
        </p:txBody>
      </p:sp>
    </p:spTree>
    <p:extLst>
      <p:ext uri="{BB962C8B-B14F-4D97-AF65-F5344CB8AC3E}">
        <p14:creationId xmlns:p14="http://schemas.microsoft.com/office/powerpoint/2010/main" val="305784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4AF4D76-F308-5649-8069-F83D29F2743D}"/>
              </a:ext>
            </a:extLst>
          </p:cNvPr>
          <p:cNvSpPr txBox="1"/>
          <p:nvPr/>
        </p:nvSpPr>
        <p:spPr>
          <a:xfrm>
            <a:off x="288099" y="1540702"/>
            <a:ext cx="11532295"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rgbClr val="040261"/>
                </a:solidFill>
                <a:latin typeface="Roboto"/>
                <a:ea typeface="Roboto"/>
                <a:cs typeface="Roboto"/>
              </a:rPr>
              <a:t>Face recognition from the real data, capture images, sensor images and database images is challenging problem due to the wide variation of face appearances, illumination effect and the complexity of the image background. Face recognition is one of the most effective and relevant applications of image processing and biometric systems. In this paper we are discussing the face recognition methods, algorithms proposed by many researchers using artificial neural networks (ANN) which have been used in the field of image processing and pattern recognition. How ANN will used for the face recognition system and how it is effective than another methods will also discuss in this paper. There are many ANN proposed methods which give overview face recognition using ANN. Therefore, this research includes a general review of face detection studies and systems which based on different ANN approaches and algorithms. The strengths and limitations of these literature studies and systems were included, and also the performance analysis of different ANN approach and algorithm is </a:t>
            </a:r>
            <a:r>
              <a:rPr lang="en-US" sz="2000" dirty="0" err="1">
                <a:solidFill>
                  <a:srgbClr val="040261"/>
                </a:solidFill>
                <a:latin typeface="Roboto"/>
                <a:ea typeface="Roboto"/>
                <a:cs typeface="Roboto"/>
              </a:rPr>
              <a:t>analysing</a:t>
            </a:r>
            <a:r>
              <a:rPr lang="en-US" sz="2000" dirty="0">
                <a:solidFill>
                  <a:srgbClr val="040261"/>
                </a:solidFill>
                <a:latin typeface="Roboto"/>
                <a:ea typeface="Roboto"/>
                <a:cs typeface="Roboto"/>
              </a:rPr>
              <a:t> in this research study.</a:t>
            </a:r>
            <a:endParaRPr lang="en-US" sz="2000" dirty="0">
              <a:solidFill>
                <a:srgbClr val="040261"/>
              </a:solidFill>
            </a:endParaRPr>
          </a:p>
        </p:txBody>
      </p:sp>
      <p:sp>
        <p:nvSpPr>
          <p:cNvPr id="3" name="TextBox 2">
            <a:extLst>
              <a:ext uri="{FF2B5EF4-FFF2-40B4-BE49-F238E27FC236}">
                <a16:creationId xmlns="" xmlns:a16="http://schemas.microsoft.com/office/drawing/2014/main" id="{C069502B-CB89-15A3-B144-A74F95C15603}"/>
              </a:ext>
            </a:extLst>
          </p:cNvPr>
          <p:cNvSpPr txBox="1"/>
          <p:nvPr/>
        </p:nvSpPr>
        <p:spPr>
          <a:xfrm>
            <a:off x="5141934" y="76826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8399C"/>
                </a:solidFill>
              </a:rPr>
              <a:t>Abstract</a:t>
            </a:r>
          </a:p>
        </p:txBody>
      </p:sp>
    </p:spTree>
    <p:extLst>
      <p:ext uri="{BB962C8B-B14F-4D97-AF65-F5344CB8AC3E}">
        <p14:creationId xmlns:p14="http://schemas.microsoft.com/office/powerpoint/2010/main" val="1733934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2CD5169-8BB1-7277-2308-D370BB4BB721}"/>
              </a:ext>
            </a:extLst>
          </p:cNvPr>
          <p:cNvSpPr txBox="1"/>
          <p:nvPr/>
        </p:nvSpPr>
        <p:spPr>
          <a:xfrm>
            <a:off x="376518" y="53340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08399C"/>
                </a:solidFill>
              </a:rPr>
              <a:t>Future Work</a:t>
            </a:r>
          </a:p>
        </p:txBody>
      </p:sp>
      <p:sp>
        <p:nvSpPr>
          <p:cNvPr id="3" name="TextBox 2">
            <a:extLst>
              <a:ext uri="{FF2B5EF4-FFF2-40B4-BE49-F238E27FC236}">
                <a16:creationId xmlns="" xmlns:a16="http://schemas.microsoft.com/office/drawing/2014/main" id="{A30B4F67-15BA-6375-1EAE-73194AB8EFD2}"/>
              </a:ext>
            </a:extLst>
          </p:cNvPr>
          <p:cNvSpPr txBox="1"/>
          <p:nvPr/>
        </p:nvSpPr>
        <p:spPr>
          <a:xfrm>
            <a:off x="376518" y="1306605"/>
            <a:ext cx="4603376"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 </a:t>
            </a:r>
            <a:r>
              <a:rPr lang="en-US" sz="2400" dirty="0">
                <a:solidFill>
                  <a:srgbClr val="040261"/>
                </a:solidFill>
                <a:ea typeface="+mn-lt"/>
                <a:cs typeface="+mn-lt"/>
              </a:rPr>
              <a:t>With the increasing ubiquity of cameras and with the advent of selfies, the number of facial images available in the world has skyrocketed. Consequently, there has been a growing interest in automatic age and gender prediction of a person using facial images</a:t>
            </a:r>
            <a:r>
              <a:rPr lang="en-US" sz="2400" dirty="0">
                <a:solidFill>
                  <a:srgbClr val="040261"/>
                </a:solidFill>
              </a:rPr>
              <a:t>,</a:t>
            </a:r>
            <a:r>
              <a:rPr lang="en-US" sz="2400" dirty="0">
                <a:solidFill>
                  <a:srgbClr val="000000"/>
                </a:solidFill>
              </a:rPr>
              <a:t> so</a:t>
            </a:r>
            <a:r>
              <a:rPr lang="en-US" sz="2400" dirty="0">
                <a:solidFill>
                  <a:srgbClr val="040261"/>
                </a:solidFill>
              </a:rPr>
              <a:t> In the future, we will work on developing the CNN algorithm in order to provide new capabilities for the system to identify the person, age and gender.</a:t>
            </a:r>
            <a:endParaRPr lang="en-US" dirty="0"/>
          </a:p>
        </p:txBody>
      </p:sp>
      <p:pic>
        <p:nvPicPr>
          <p:cNvPr id="5" name="Picture 5" descr="A group of people posing for the camera&#10;&#10;Description automatically generated">
            <a:extLst>
              <a:ext uri="{FF2B5EF4-FFF2-40B4-BE49-F238E27FC236}">
                <a16:creationId xmlns="" xmlns:a16="http://schemas.microsoft.com/office/drawing/2014/main" id="{6F68AC2C-F9FF-D59C-5DE7-831836683EF2}"/>
              </a:ext>
            </a:extLst>
          </p:cNvPr>
          <p:cNvPicPr>
            <a:picLocks noChangeAspect="1"/>
          </p:cNvPicPr>
          <p:nvPr/>
        </p:nvPicPr>
        <p:blipFill>
          <a:blip r:embed="rId2"/>
          <a:stretch>
            <a:fillRect/>
          </a:stretch>
        </p:blipFill>
        <p:spPr>
          <a:xfrm>
            <a:off x="5431806" y="985730"/>
            <a:ext cx="5970492" cy="4731361"/>
          </a:xfrm>
          <a:prstGeom prst="rect">
            <a:avLst/>
          </a:prstGeom>
        </p:spPr>
      </p:pic>
    </p:spTree>
    <p:extLst>
      <p:ext uri="{BB962C8B-B14F-4D97-AF65-F5344CB8AC3E}">
        <p14:creationId xmlns:p14="http://schemas.microsoft.com/office/powerpoint/2010/main" val="921555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4904" y="3105835"/>
            <a:ext cx="11558016" cy="1200329"/>
          </a:xfrm>
          <a:prstGeom prst="rect">
            <a:avLst/>
          </a:prstGeom>
        </p:spPr>
        <p:txBody>
          <a:bodyPr wrap="square">
            <a:spAutoFit/>
          </a:bodyPr>
          <a:lstStyle/>
          <a:p>
            <a:r>
              <a:rPr lang="en-US" sz="3600" dirty="0">
                <a:solidFill>
                  <a:srgbClr val="040261"/>
                </a:solidFill>
              </a:rPr>
              <a:t>https://drive.google.com/drive/folders/1Zb0sLUS2aXI0-t7nol4qz1FcouLgy3t1?usp=sharing</a:t>
            </a:r>
          </a:p>
        </p:txBody>
      </p:sp>
    </p:spTree>
    <p:extLst>
      <p:ext uri="{BB962C8B-B14F-4D97-AF65-F5344CB8AC3E}">
        <p14:creationId xmlns:p14="http://schemas.microsoft.com/office/powerpoint/2010/main" val="2799287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5FCFA69-C475-C374-1922-8AB6E19DBD05}"/>
              </a:ext>
            </a:extLst>
          </p:cNvPr>
          <p:cNvSpPr txBox="1"/>
          <p:nvPr/>
        </p:nvSpPr>
        <p:spPr>
          <a:xfrm>
            <a:off x="3928783" y="2931459"/>
            <a:ext cx="469302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b="1" dirty="0">
                <a:solidFill>
                  <a:srgbClr val="040261"/>
                </a:solidFill>
              </a:rPr>
              <a:t>Thanks</a:t>
            </a:r>
          </a:p>
        </p:txBody>
      </p:sp>
    </p:spTree>
    <p:extLst>
      <p:ext uri="{BB962C8B-B14F-4D97-AF65-F5344CB8AC3E}">
        <p14:creationId xmlns:p14="http://schemas.microsoft.com/office/powerpoint/2010/main" val="4022429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DF091AE-25F2-4BE4-6EA8-F089FF12EA5E}"/>
              </a:ext>
            </a:extLst>
          </p:cNvPr>
          <p:cNvSpPr txBox="1"/>
          <p:nvPr/>
        </p:nvSpPr>
        <p:spPr>
          <a:xfrm>
            <a:off x="298077" y="903194"/>
            <a:ext cx="55110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8399C"/>
                </a:solidFill>
                <a:ea typeface="+mn-lt"/>
                <a:cs typeface="+mn-lt"/>
              </a:rPr>
              <a:t>INTRODUCTION</a:t>
            </a:r>
            <a:r>
              <a:rPr lang="en-US" sz="2800" b="1">
                <a:solidFill>
                  <a:srgbClr val="08399C"/>
                </a:solidFill>
              </a:rPr>
              <a:t> :</a:t>
            </a:r>
            <a:endParaRPr lang="en-US">
              <a:solidFill>
                <a:srgbClr val="08399C"/>
              </a:solidFill>
            </a:endParaRPr>
          </a:p>
        </p:txBody>
      </p:sp>
      <p:sp>
        <p:nvSpPr>
          <p:cNvPr id="3" name="TextBox 2">
            <a:extLst>
              <a:ext uri="{FF2B5EF4-FFF2-40B4-BE49-F238E27FC236}">
                <a16:creationId xmlns="" xmlns:a16="http://schemas.microsoft.com/office/drawing/2014/main" id="{A985F71E-EE01-6E01-2BD6-710975AC1259}"/>
              </a:ext>
            </a:extLst>
          </p:cNvPr>
          <p:cNvSpPr txBox="1"/>
          <p:nvPr/>
        </p:nvSpPr>
        <p:spPr>
          <a:xfrm>
            <a:off x="208430" y="1631576"/>
            <a:ext cx="1178634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40261"/>
                </a:solidFill>
              </a:rPr>
              <a:t>The subject of face recognition is as old as computer vision,</a:t>
            </a:r>
            <a:r>
              <a:rPr lang="en-US" sz="2400" dirty="0">
                <a:solidFill>
                  <a:srgbClr val="040261"/>
                </a:solidFill>
                <a:ea typeface="+mn-lt"/>
                <a:cs typeface="+mn-lt"/>
              </a:rPr>
              <a:t> Despite the fact that other methods of identification (such as fingerprints, or iris scans) can be more accurate, face recognition has always remained a major focus of research because of its non-invasive nature and because it is people's primary method of person identification. Much of the work in computer recognition of faces has focused on detecting individual features such as the eyes, nose, mouth, and head outline, and defining a face model by the position, size, and relationships among these features. When comparing the differences between different biometrics, we can see that the cost of facial recognition is low, the acceptance from user is easy, and the acquisition of information is easy.</a:t>
            </a:r>
            <a:endParaRPr lang="en-US" sz="2400" dirty="0">
              <a:solidFill>
                <a:srgbClr val="040261"/>
              </a:solidFill>
            </a:endParaRPr>
          </a:p>
        </p:txBody>
      </p:sp>
    </p:spTree>
    <p:extLst>
      <p:ext uri="{BB962C8B-B14F-4D97-AF65-F5344CB8AC3E}">
        <p14:creationId xmlns:p14="http://schemas.microsoft.com/office/powerpoint/2010/main" val="2585531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B2A5E32-1750-3AF7-79FB-1A2E7D6005D5}"/>
              </a:ext>
            </a:extLst>
          </p:cNvPr>
          <p:cNvSpPr txBox="1"/>
          <p:nvPr/>
        </p:nvSpPr>
        <p:spPr>
          <a:xfrm>
            <a:off x="264459" y="634254"/>
            <a:ext cx="11730317"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8399C"/>
                </a:solidFill>
                <a:latin typeface="AmazonEmberBold"/>
              </a:rPr>
              <a:t>How does facial recognition work?</a:t>
            </a:r>
          </a:p>
          <a:p>
            <a:endParaRPr lang="en-US" sz="2800" b="1" dirty="0">
              <a:solidFill>
                <a:srgbClr val="08399C"/>
              </a:solidFill>
              <a:latin typeface="AmazonEmberBold"/>
            </a:endParaRPr>
          </a:p>
          <a:p>
            <a:r>
              <a:rPr lang="en-US" sz="2000" b="1" dirty="0">
                <a:solidFill>
                  <a:srgbClr val="040261"/>
                </a:solidFill>
                <a:latin typeface="AmazonEmber"/>
              </a:rPr>
              <a:t>Facial recognition works in three steps: detection, analysis, and recognition.</a:t>
            </a:r>
          </a:p>
          <a:p>
            <a:endParaRPr lang="en-US" sz="2000" b="1" dirty="0">
              <a:solidFill>
                <a:srgbClr val="040261"/>
              </a:solidFill>
              <a:latin typeface="AmazonEmber"/>
            </a:endParaRPr>
          </a:p>
          <a:p>
            <a:r>
              <a:rPr lang="en-US" sz="2000" b="1" dirty="0">
                <a:solidFill>
                  <a:srgbClr val="040261"/>
                </a:solidFill>
              </a:rPr>
              <a:t>Step 1: Face detection</a:t>
            </a:r>
            <a:endParaRPr lang="en-US" sz="2000" dirty="0">
              <a:solidFill>
                <a:srgbClr val="040261"/>
              </a:solidFill>
            </a:endParaRPr>
          </a:p>
          <a:p>
            <a:r>
              <a:rPr lang="en-US" sz="2000" dirty="0">
                <a:solidFill>
                  <a:srgbClr val="040261"/>
                </a:solidFill>
                <a:ea typeface="+mn-lt"/>
                <a:cs typeface="+mn-lt"/>
              </a:rPr>
              <a:t>The camera detects and locates the image of a face, either alone or in a crowd. The image may show the person looking straight ahead or in profile.</a:t>
            </a:r>
            <a:endParaRPr lang="en-US" sz="2000" dirty="0">
              <a:solidFill>
                <a:srgbClr val="040261"/>
              </a:solidFill>
            </a:endParaRPr>
          </a:p>
          <a:p>
            <a:endParaRPr lang="en-US" sz="2000" dirty="0">
              <a:solidFill>
                <a:srgbClr val="040261"/>
              </a:solidFill>
            </a:endParaRPr>
          </a:p>
          <a:p>
            <a:endParaRPr lang="en-US" sz="2000" dirty="0">
              <a:solidFill>
                <a:srgbClr val="040261"/>
              </a:solidFill>
            </a:endParaRPr>
          </a:p>
          <a:p>
            <a:endParaRPr lang="en-US" sz="2000" dirty="0">
              <a:solidFill>
                <a:srgbClr val="040261"/>
              </a:solidFill>
            </a:endParaRPr>
          </a:p>
          <a:p>
            <a:r>
              <a:rPr lang="en-US" sz="2000" b="1" dirty="0">
                <a:solidFill>
                  <a:srgbClr val="040261"/>
                </a:solidFill>
              </a:rPr>
              <a:t>Step 2: Face analysis</a:t>
            </a:r>
            <a:endParaRPr lang="en-US" sz="2000" dirty="0">
              <a:solidFill>
                <a:srgbClr val="040261"/>
              </a:solidFill>
            </a:endParaRPr>
          </a:p>
          <a:p>
            <a:r>
              <a:rPr lang="en-US" sz="2000" dirty="0">
                <a:solidFill>
                  <a:srgbClr val="040261"/>
                </a:solidFill>
                <a:ea typeface="+mn-lt"/>
                <a:cs typeface="+mn-lt"/>
              </a:rPr>
              <a:t>Next, an image of the face is captured and analyzed. Most facial recognition technology relies on 2D rather than 3D images because it can more conveniently match a 2D image with public photos or those in a database. The software reads the geometry of your face. Key factors include the distance between your eyes, the depth of your eye sockets, the distance from forehead to chin, the shape of your cheekbones, and the contour of the lips, ears, and chin. The aim is to identify the facial landmarks that are key to distinguishing your face.</a:t>
            </a:r>
            <a:endParaRPr lang="en-US" sz="2000" dirty="0">
              <a:solidFill>
                <a:srgbClr val="040261"/>
              </a:solidFill>
            </a:endParaRPr>
          </a:p>
          <a:p>
            <a:endParaRPr lang="en-US" dirty="0">
              <a:solidFill>
                <a:srgbClr val="333333"/>
              </a:solidFill>
              <a:latin typeface="AmazonEmber"/>
            </a:endParaRPr>
          </a:p>
        </p:txBody>
      </p:sp>
    </p:spTree>
    <p:extLst>
      <p:ext uri="{BB962C8B-B14F-4D97-AF65-F5344CB8AC3E}">
        <p14:creationId xmlns:p14="http://schemas.microsoft.com/office/powerpoint/2010/main" val="2731637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273F9B8-5797-567A-449D-AFFAF86128CC}"/>
              </a:ext>
            </a:extLst>
          </p:cNvPr>
          <p:cNvSpPr txBox="1"/>
          <p:nvPr/>
        </p:nvSpPr>
        <p:spPr>
          <a:xfrm>
            <a:off x="264459" y="903195"/>
            <a:ext cx="1169669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40261"/>
                </a:solidFill>
                <a:latin typeface="MuseoSans"/>
              </a:rPr>
              <a:t>Step 3: Converting the image to data</a:t>
            </a:r>
          </a:p>
          <a:p>
            <a:r>
              <a:rPr lang="en-US" sz="2000">
                <a:solidFill>
                  <a:srgbClr val="040261"/>
                </a:solidFill>
                <a:latin typeface="MuseoSans"/>
              </a:rPr>
              <a:t>The face capture process transforms analog information (a face) into a set of digital information (data) based on the person's facial features. Your face's analysis is essentially turned into a mathematical formula. The numerical code is called a faceprint. In the same way that thumbprints are unique, each person has their own faceprint.</a:t>
            </a:r>
          </a:p>
          <a:p>
            <a:endParaRPr lang="en-US" sz="2000">
              <a:solidFill>
                <a:srgbClr val="040261"/>
              </a:solidFill>
              <a:latin typeface="MuseoSans"/>
            </a:endParaRPr>
          </a:p>
          <a:p>
            <a:endParaRPr lang="en-US" sz="2000">
              <a:solidFill>
                <a:srgbClr val="040261"/>
              </a:solidFill>
              <a:latin typeface="MuseoSans"/>
            </a:endParaRPr>
          </a:p>
          <a:p>
            <a:endParaRPr lang="en-US" sz="2000">
              <a:solidFill>
                <a:srgbClr val="040261"/>
              </a:solidFill>
              <a:latin typeface="MuseoSans"/>
            </a:endParaRPr>
          </a:p>
          <a:p>
            <a:r>
              <a:rPr lang="en-US" sz="2000" b="1">
                <a:solidFill>
                  <a:srgbClr val="040261"/>
                </a:solidFill>
                <a:latin typeface="MuseoSans"/>
              </a:rPr>
              <a:t>Step 4: Finding a match</a:t>
            </a:r>
          </a:p>
          <a:p>
            <a:r>
              <a:rPr lang="en-US" sz="2000">
                <a:solidFill>
                  <a:srgbClr val="040261"/>
                </a:solidFill>
                <a:latin typeface="MuseoSans"/>
              </a:rPr>
              <a:t>Your faceprint is then compared against a database of other known faces. For example, the FBI has access to up to </a:t>
            </a:r>
            <a:r>
              <a:rPr lang="en-US" sz="2000">
                <a:solidFill>
                  <a:srgbClr val="040261"/>
                </a:solidFill>
                <a:latin typeface="MuseoSans"/>
                <a:hlinkClick r:id="rId2">
                  <a:extLst>
                    <a:ext uri="{A12FA001-AC4F-418D-AE19-62706E023703}">
                      <ahyp:hlinkClr xmlns="" xmlns:ahyp="http://schemas.microsoft.com/office/drawing/2018/hyperlinkcolor" val="tx"/>
                    </a:ext>
                  </a:extLst>
                </a:hlinkClick>
              </a:rPr>
              <a:t>650 million photos</a:t>
            </a:r>
            <a:r>
              <a:rPr lang="en-US" sz="2000">
                <a:solidFill>
                  <a:srgbClr val="040261"/>
                </a:solidFill>
                <a:latin typeface="MuseoSans"/>
              </a:rPr>
              <a:t>, drawn from various state databases. On Facebook, any photo tagged with a person’s name becomes a part of Facebook's database, which may also be used for facial recognition. If your faceprint matches an image in a facial recognition database, then a determination is made.</a:t>
            </a:r>
          </a:p>
          <a:p>
            <a:r>
              <a:rPr lang="en-US" sz="2000">
                <a:solidFill>
                  <a:srgbClr val="040261"/>
                </a:solidFill>
                <a:latin typeface="MuseoSans"/>
              </a:rPr>
              <a:t>Of all the biometric measurements, facial recognition is considered the most natural. Intuitively, this makes sense, since we typically recognize ourselves and others by looking at faces, rather than thumbprints and irises. It is estimated that over half of the world's population is touched by facial recognition technology regularly.</a:t>
            </a:r>
          </a:p>
        </p:txBody>
      </p:sp>
    </p:spTree>
    <p:extLst>
      <p:ext uri="{BB962C8B-B14F-4D97-AF65-F5344CB8AC3E}">
        <p14:creationId xmlns:p14="http://schemas.microsoft.com/office/powerpoint/2010/main" val="3308599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shape&#10;&#10;Description automatically generated">
            <a:extLst>
              <a:ext uri="{FF2B5EF4-FFF2-40B4-BE49-F238E27FC236}">
                <a16:creationId xmlns="" xmlns:a16="http://schemas.microsoft.com/office/drawing/2014/main" id="{489DA60B-C081-8E57-626D-F9D18DCDF2EC}"/>
              </a:ext>
            </a:extLst>
          </p:cNvPr>
          <p:cNvPicPr>
            <a:picLocks noChangeAspect="1"/>
          </p:cNvPicPr>
          <p:nvPr/>
        </p:nvPicPr>
        <p:blipFill>
          <a:blip r:embed="rId2"/>
          <a:stretch>
            <a:fillRect/>
          </a:stretch>
        </p:blipFill>
        <p:spPr>
          <a:xfrm>
            <a:off x="2092706" y="1930356"/>
            <a:ext cx="7579843" cy="4798670"/>
          </a:xfrm>
          <a:prstGeom prst="rect">
            <a:avLst/>
          </a:prstGeom>
        </p:spPr>
      </p:pic>
      <p:sp>
        <p:nvSpPr>
          <p:cNvPr id="3" name="TextBox 2">
            <a:extLst>
              <a:ext uri="{FF2B5EF4-FFF2-40B4-BE49-F238E27FC236}">
                <a16:creationId xmlns="" xmlns:a16="http://schemas.microsoft.com/office/drawing/2014/main" id="{EA10A586-55FA-AC2E-B3D1-EBF0BAA5188F}"/>
              </a:ext>
            </a:extLst>
          </p:cNvPr>
          <p:cNvSpPr txBox="1"/>
          <p:nvPr/>
        </p:nvSpPr>
        <p:spPr>
          <a:xfrm>
            <a:off x="402921" y="590811"/>
            <a:ext cx="38392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8399C"/>
                </a:solidFill>
              </a:rPr>
              <a:t>project idea :</a:t>
            </a:r>
            <a:r>
              <a:rPr lang="en-GB" sz="2800" b="1"/>
              <a:t>​</a:t>
            </a:r>
          </a:p>
        </p:txBody>
      </p:sp>
      <p:sp>
        <p:nvSpPr>
          <p:cNvPr id="4" name="TextBox 3">
            <a:extLst>
              <a:ext uri="{FF2B5EF4-FFF2-40B4-BE49-F238E27FC236}">
                <a16:creationId xmlns="" xmlns:a16="http://schemas.microsoft.com/office/drawing/2014/main" id="{F0F21DE6-2763-B918-D204-1BD7327804A6}"/>
              </a:ext>
            </a:extLst>
          </p:cNvPr>
          <p:cNvSpPr txBox="1"/>
          <p:nvPr/>
        </p:nvSpPr>
        <p:spPr>
          <a:xfrm>
            <a:off x="340291" y="1070976"/>
            <a:ext cx="118663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solidFill>
                  <a:srgbClr val="040261"/>
                </a:solidFill>
                <a:ea typeface="+mn-lt"/>
                <a:cs typeface="+mn-lt"/>
              </a:rPr>
              <a:t>a system which can identify the person with the help of a face using artificial neural network technique. This system is implemented in two stages. They are the learning stage and the testing stage. Image acquisition, pre-processing , image filtering, feature extraction and learning are included in the learning stage. </a:t>
            </a:r>
            <a:endParaRPr lang="en-US" dirty="0">
              <a:solidFill>
                <a:srgbClr val="040261"/>
              </a:solidFill>
            </a:endParaRPr>
          </a:p>
        </p:txBody>
      </p:sp>
    </p:spTree>
    <p:extLst>
      <p:ext uri="{BB962C8B-B14F-4D97-AF65-F5344CB8AC3E}">
        <p14:creationId xmlns:p14="http://schemas.microsoft.com/office/powerpoint/2010/main" val="88444549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tf56390039_win32_fixed" id="{2A0EABFE-4432-4370-93B1-2B029EB7438D}" vid="{B6EC9E21-8C82-4EB1-BBE7-A370F785D0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E62BA77198A74AA7736B384A1EF7C6" ma:contentTypeVersion="2" ma:contentTypeDescription="Create a new document." ma:contentTypeScope="" ma:versionID="900a54e27d2aa611fe3e8a61ad64d1d0">
  <xsd:schema xmlns:xsd="http://www.w3.org/2001/XMLSchema" xmlns:xs="http://www.w3.org/2001/XMLSchema" xmlns:p="http://schemas.microsoft.com/office/2006/metadata/properties" xmlns:ns3="a30eee21-a462-4fed-92d5-2d406a70877f" targetNamespace="http://schemas.microsoft.com/office/2006/metadata/properties" ma:root="true" ma:fieldsID="9d6ef03f53cb2c3d8017e9f5023c1dd0" ns3:_="">
    <xsd:import namespace="a30eee21-a462-4fed-92d5-2d406a70877f"/>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eee21-a462-4fed-92d5-2d406a7087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EC9D5E-C967-4E64-A678-444FEBAA5DDA}">
  <ds:schemaRefs>
    <ds:schemaRef ds:uri="http://schemas.microsoft.com/sharepoint/v3/contenttype/forms"/>
  </ds:schemaRefs>
</ds:datastoreItem>
</file>

<file path=customXml/itemProps2.xml><?xml version="1.0" encoding="utf-8"?>
<ds:datastoreItem xmlns:ds="http://schemas.openxmlformats.org/officeDocument/2006/customXml" ds:itemID="{DCEC53E6-A1F7-4803-A0A3-6E204B2382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0eee21-a462-4fed-92d5-2d406a7087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FC86D2-51EB-47AC-9761-C99795C3B7A6}">
  <ds:schemaRefs>
    <ds:schemaRef ds:uri="http://schemas.microsoft.com/office/2006/documentManagement/types"/>
    <ds:schemaRef ds:uri="http://www.w3.org/XML/1998/namespace"/>
    <ds:schemaRef ds:uri="http://purl.org/dc/elements/1.1/"/>
    <ds:schemaRef ds:uri="http://purl.org/dc/terms/"/>
    <ds:schemaRef ds:uri="http://schemas.microsoft.com/office/2006/metadata/properties"/>
    <ds:schemaRef ds:uri="http://schemas.microsoft.com/office/infopath/2007/PartnerControls"/>
    <ds:schemaRef ds:uri="http://schemas.openxmlformats.org/package/2006/metadata/core-properties"/>
    <ds:schemaRef ds:uri="a30eee21-a462-4fed-92d5-2d406a70877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1210</TotalTime>
  <Words>7271</Words>
  <Application>Microsoft Office PowerPoint</Application>
  <PresentationFormat>Custom</PresentationFormat>
  <Paragraphs>401</Paragraphs>
  <Slides>52</Slides>
  <Notes>4</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Dividend</vt:lpstr>
      <vt:lpstr>     Automated Face Recognition using Artificial Neural Networks.</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review for face recognition</vt:lpstr>
      <vt:lpstr>PowerPoint Presentation</vt:lpstr>
      <vt:lpstr>PowerPoint Presentation</vt:lpstr>
      <vt:lpstr>PowerPoint Presentation</vt:lpstr>
      <vt:lpstr>PowerPoint Presentation</vt:lpstr>
      <vt:lpstr>PowerPoint Presentation</vt:lpstr>
      <vt:lpstr>PowerPoint Presentation</vt:lpstr>
      <vt:lpstr>Artificial Neural Network algorithm [ANN] </vt:lpstr>
      <vt:lpstr>PowerPoint Presentation</vt:lpstr>
      <vt:lpstr>PowerPoint Presentation</vt:lpstr>
      <vt:lpstr>Convolutional  neural network [CNN] </vt:lpstr>
      <vt:lpstr>PowerPoint Presentation</vt:lpstr>
      <vt:lpstr>PowerPoint Presentation</vt:lpstr>
      <vt:lpstr>PowerPoint Presentation</vt:lpstr>
      <vt:lpstr>PowerPoint Presentation</vt:lpstr>
      <vt:lpstr>PowerPoint Presentation</vt:lpstr>
      <vt:lpstr>Block diagram for face recognition</vt:lpstr>
      <vt:lpstr>PowerPoint Presentation</vt:lpstr>
      <vt:lpstr>DEVELOPMENT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farah ashraf</dc:creator>
  <cp:lastModifiedBy>Ahmed Wanas</cp:lastModifiedBy>
  <cp:revision>792</cp:revision>
  <dcterms:created xsi:type="dcterms:W3CDTF">2022-11-28T21:12:32Z</dcterms:created>
  <dcterms:modified xsi:type="dcterms:W3CDTF">2022-12-18T19:27:10Z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0x0101000BE62BA77198A74AA7736B384A1EF7C6</vt:lpwstr>
  </property>
</Properties>
</file>